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4"/>
  </p:notesMasterIdLst>
  <p:sldIdLst>
    <p:sldId id="256" r:id="rId2"/>
    <p:sldId id="257" r:id="rId3"/>
    <p:sldId id="259" r:id="rId4"/>
    <p:sldId id="305" r:id="rId5"/>
    <p:sldId id="260" r:id="rId6"/>
    <p:sldId id="308" r:id="rId7"/>
    <p:sldId id="261" r:id="rId8"/>
    <p:sldId id="309" r:id="rId9"/>
    <p:sldId id="310" r:id="rId10"/>
    <p:sldId id="311" r:id="rId11"/>
    <p:sldId id="306" r:id="rId12"/>
    <p:sldId id="262" r:id="rId13"/>
  </p:sldIdLst>
  <p:sldSz cx="9144000" cy="5143500" type="screen16x9"/>
  <p:notesSz cx="6858000" cy="9144000"/>
  <p:embeddedFontLst>
    <p:embeddedFont>
      <p:font typeface="Federo" panose="020B0604020202020204" charset="0"/>
      <p:regular r:id="rId15"/>
    </p:embeddedFont>
    <p:embeddedFont>
      <p:font typeface="Gemunu Libre" panose="020B0604020202020204" charset="0"/>
      <p:regular r:id="rId16"/>
      <p:bold r:id="rId17"/>
    </p:embeddedFont>
    <p:embeddedFont>
      <p:font typeface="Orbitron" panose="020B0604020202020204" charset="0"/>
      <p:regular r:id="rId18"/>
      <p:bold r:id="rId19"/>
    </p:embeddedFont>
    <p:embeddedFont>
      <p:font typeface="Orbitron Black" panose="020B0604020202020204" charset="0"/>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D56DBE-81CF-4A4D-A176-4C43BDFF3688}">
  <a:tblStyle styleId="{A0D56DBE-81CF-4A4D-A176-4C43BDFF368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94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361d0d1c58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361d0d1c5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23a4e2104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23a4e2104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23a4e21041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23a4e21041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1233085ef8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1233085ef8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23a4e21041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123a4e21041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37044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23a4e21041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23a4e21041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4500" y="669075"/>
            <a:ext cx="6202500" cy="1647600"/>
          </a:xfrm>
          <a:prstGeom prst="rect">
            <a:avLst/>
          </a:prstGeom>
          <a:effectLst>
            <a:outerShdw blurRad="185738" algn="bl" rotWithShape="0">
              <a:schemeClr val="accent1"/>
            </a:outerShdw>
          </a:effectLst>
        </p:spPr>
        <p:txBody>
          <a:bodyPr spcFirstLastPara="1" wrap="square" lIns="91425" tIns="0" rIns="91425" bIns="0" anchor="ctr" anchorCtr="0">
            <a:noAutofit/>
          </a:bodyPr>
          <a:lstStyle>
            <a:lvl1pPr lvl="0">
              <a:lnSpc>
                <a:spcPct val="115000"/>
              </a:lnSpc>
              <a:spcBef>
                <a:spcPts val="0"/>
              </a:spcBef>
              <a:spcAft>
                <a:spcPts val="0"/>
              </a:spcAft>
              <a:buSzPts val="5200"/>
              <a:buNone/>
              <a:defRPr sz="5200">
                <a:latin typeface="Orbitron Black"/>
                <a:ea typeface="Orbitron Black"/>
                <a:cs typeface="Orbitron Black"/>
                <a:sym typeface="Orbitron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4500" y="2525763"/>
            <a:ext cx="5148900" cy="373200"/>
          </a:xfrm>
          <a:prstGeom prst="rect">
            <a:avLst/>
          </a:prstGeom>
        </p:spPr>
        <p:txBody>
          <a:bodyPr spcFirstLastPara="1" wrap="square" lIns="91425" tIns="0" rIns="91425" bIns="0" anchor="t" anchorCtr="0">
            <a:noAutofit/>
          </a:bodyPr>
          <a:lstStyle>
            <a:lvl1pPr lvl="0">
              <a:lnSpc>
                <a:spcPct val="100000"/>
              </a:lnSpc>
              <a:spcBef>
                <a:spcPts val="0"/>
              </a:spcBef>
              <a:spcAft>
                <a:spcPts val="0"/>
              </a:spcAft>
              <a:buSzPts val="2800"/>
              <a:buNone/>
              <a:defRPr sz="2000">
                <a:solidFill>
                  <a:srgbClr val="FFFFFF"/>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1" name="Google Shape;11;p2"/>
          <p:cNvPicPr preferRelativeResize="0"/>
          <p:nvPr/>
        </p:nvPicPr>
        <p:blipFill rotWithShape="1">
          <a:blip r:embed="rId2">
            <a:alphaModFix/>
          </a:blip>
          <a:srcRect l="35571" b="42455"/>
          <a:stretch/>
        </p:blipFill>
        <p:spPr>
          <a:xfrm>
            <a:off x="-381000" y="2431450"/>
            <a:ext cx="4886199" cy="2959699"/>
          </a:xfrm>
          <a:prstGeom prst="rect">
            <a:avLst/>
          </a:prstGeom>
          <a:noFill/>
          <a:ln>
            <a:noFill/>
          </a:ln>
        </p:spPr>
      </p:pic>
      <p:pic>
        <p:nvPicPr>
          <p:cNvPr id="12" name="Google Shape;12;p2"/>
          <p:cNvPicPr preferRelativeResize="0"/>
          <p:nvPr/>
        </p:nvPicPr>
        <p:blipFill rotWithShape="1">
          <a:blip r:embed="rId3">
            <a:alphaModFix/>
          </a:blip>
          <a:srcRect l="26947" r="21538" b="25843"/>
          <a:stretch/>
        </p:blipFill>
        <p:spPr>
          <a:xfrm>
            <a:off x="-381000" y="2083475"/>
            <a:ext cx="4710400" cy="330767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4">
    <p:spTree>
      <p:nvGrpSpPr>
        <p:cNvPr id="1" name="Shape 234"/>
        <p:cNvGrpSpPr/>
        <p:nvPr/>
      </p:nvGrpSpPr>
      <p:grpSpPr>
        <a:xfrm>
          <a:off x="0" y="0"/>
          <a:ext cx="0" cy="0"/>
          <a:chOff x="0" y="0"/>
          <a:chExt cx="0" cy="0"/>
        </a:xfrm>
      </p:grpSpPr>
      <p:pic>
        <p:nvPicPr>
          <p:cNvPr id="235" name="Google Shape;235;p28"/>
          <p:cNvPicPr preferRelativeResize="0"/>
          <p:nvPr/>
        </p:nvPicPr>
        <p:blipFill rotWithShape="1">
          <a:blip r:embed="rId2">
            <a:alphaModFix/>
          </a:blip>
          <a:srcRect r="51969"/>
          <a:stretch/>
        </p:blipFill>
        <p:spPr>
          <a:xfrm rot="-9000026">
            <a:off x="-64247" y="-279862"/>
            <a:ext cx="1120647" cy="1605052"/>
          </a:xfrm>
          <a:prstGeom prst="rect">
            <a:avLst/>
          </a:prstGeom>
          <a:noFill/>
          <a:ln>
            <a:noFill/>
          </a:ln>
        </p:spPr>
      </p:pic>
      <p:pic>
        <p:nvPicPr>
          <p:cNvPr id="236" name="Google Shape;236;p28"/>
          <p:cNvPicPr preferRelativeResize="0"/>
          <p:nvPr/>
        </p:nvPicPr>
        <p:blipFill rotWithShape="1">
          <a:blip r:embed="rId3">
            <a:alphaModFix/>
          </a:blip>
          <a:srcRect l="-22010" b="-300"/>
          <a:stretch/>
        </p:blipFill>
        <p:spPr>
          <a:xfrm rot="899991">
            <a:off x="-2890551" y="3412319"/>
            <a:ext cx="4595548" cy="3465685"/>
          </a:xfrm>
          <a:prstGeom prst="rect">
            <a:avLst/>
          </a:prstGeom>
          <a:noFill/>
          <a:ln>
            <a:noFill/>
          </a:ln>
        </p:spPr>
      </p:pic>
      <p:pic>
        <p:nvPicPr>
          <p:cNvPr id="237" name="Google Shape;237;p28"/>
          <p:cNvPicPr preferRelativeResize="0"/>
          <p:nvPr/>
        </p:nvPicPr>
        <p:blipFill rotWithShape="1">
          <a:blip r:embed="rId4">
            <a:alphaModFix/>
          </a:blip>
          <a:srcRect r="22124"/>
          <a:stretch/>
        </p:blipFill>
        <p:spPr>
          <a:xfrm rot="10800000">
            <a:off x="2276478" y="-159925"/>
            <a:ext cx="7121172" cy="4460400"/>
          </a:xfrm>
          <a:prstGeom prst="rect">
            <a:avLst/>
          </a:prstGeom>
          <a:noFill/>
          <a:ln>
            <a:noFill/>
          </a:ln>
        </p:spPr>
      </p:pic>
      <p:pic>
        <p:nvPicPr>
          <p:cNvPr id="238" name="Google Shape;238;p28"/>
          <p:cNvPicPr preferRelativeResize="0"/>
          <p:nvPr/>
        </p:nvPicPr>
        <p:blipFill>
          <a:blip r:embed="rId5">
            <a:alphaModFix/>
          </a:blip>
          <a:stretch>
            <a:fillRect/>
          </a:stretch>
        </p:blipFill>
        <p:spPr>
          <a:xfrm rot="5882885">
            <a:off x="7136574" y="3976812"/>
            <a:ext cx="2511457" cy="203405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4_1">
    <p:spTree>
      <p:nvGrpSpPr>
        <p:cNvPr id="1" name="Shape 239"/>
        <p:cNvGrpSpPr/>
        <p:nvPr/>
      </p:nvGrpSpPr>
      <p:grpSpPr>
        <a:xfrm>
          <a:off x="0" y="0"/>
          <a:ext cx="0" cy="0"/>
          <a:chOff x="0" y="0"/>
          <a:chExt cx="0" cy="0"/>
        </a:xfrm>
      </p:grpSpPr>
      <p:pic>
        <p:nvPicPr>
          <p:cNvPr id="240" name="Google Shape;240;p29"/>
          <p:cNvPicPr preferRelativeResize="0"/>
          <p:nvPr/>
        </p:nvPicPr>
        <p:blipFill>
          <a:blip r:embed="rId2">
            <a:alphaModFix/>
          </a:blip>
          <a:stretch>
            <a:fillRect/>
          </a:stretch>
        </p:blipFill>
        <p:spPr>
          <a:xfrm rot="4295027">
            <a:off x="6854736" y="-225578"/>
            <a:ext cx="4364262" cy="2959880"/>
          </a:xfrm>
          <a:prstGeom prst="rect">
            <a:avLst/>
          </a:prstGeom>
          <a:noFill/>
          <a:ln>
            <a:noFill/>
          </a:ln>
        </p:spPr>
      </p:pic>
      <p:pic>
        <p:nvPicPr>
          <p:cNvPr id="241" name="Google Shape;241;p29"/>
          <p:cNvPicPr preferRelativeResize="0"/>
          <p:nvPr/>
        </p:nvPicPr>
        <p:blipFill rotWithShape="1">
          <a:blip r:embed="rId3">
            <a:alphaModFix/>
          </a:blip>
          <a:srcRect r="22124"/>
          <a:stretch/>
        </p:blipFill>
        <p:spPr>
          <a:xfrm rot="191719">
            <a:off x="1638304" y="446325"/>
            <a:ext cx="7121174" cy="4460399"/>
          </a:xfrm>
          <a:prstGeom prst="rect">
            <a:avLst/>
          </a:prstGeom>
          <a:noFill/>
          <a:ln>
            <a:noFill/>
          </a:ln>
        </p:spPr>
      </p:pic>
      <p:pic>
        <p:nvPicPr>
          <p:cNvPr id="242" name="Google Shape;242;p29"/>
          <p:cNvPicPr preferRelativeResize="0"/>
          <p:nvPr/>
        </p:nvPicPr>
        <p:blipFill>
          <a:blip r:embed="rId4">
            <a:alphaModFix/>
          </a:blip>
          <a:stretch>
            <a:fillRect/>
          </a:stretch>
        </p:blipFill>
        <p:spPr>
          <a:xfrm rot="5882885">
            <a:off x="-845376" y="-528513"/>
            <a:ext cx="2511457" cy="203405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4_1_1">
    <p:spTree>
      <p:nvGrpSpPr>
        <p:cNvPr id="1" name="Shape 243"/>
        <p:cNvGrpSpPr/>
        <p:nvPr/>
      </p:nvGrpSpPr>
      <p:grpSpPr>
        <a:xfrm>
          <a:off x="0" y="0"/>
          <a:ext cx="0" cy="0"/>
          <a:chOff x="0" y="0"/>
          <a:chExt cx="0" cy="0"/>
        </a:xfrm>
      </p:grpSpPr>
      <p:pic>
        <p:nvPicPr>
          <p:cNvPr id="244" name="Google Shape;244;p30"/>
          <p:cNvPicPr preferRelativeResize="0"/>
          <p:nvPr/>
        </p:nvPicPr>
        <p:blipFill rotWithShape="1">
          <a:blip r:embed="rId2">
            <a:alphaModFix/>
          </a:blip>
          <a:srcRect r="22124"/>
          <a:stretch/>
        </p:blipFill>
        <p:spPr>
          <a:xfrm rot="5400000">
            <a:off x="-1495421" y="160573"/>
            <a:ext cx="7121172" cy="4460400"/>
          </a:xfrm>
          <a:prstGeom prst="rect">
            <a:avLst/>
          </a:prstGeom>
          <a:noFill/>
          <a:ln>
            <a:noFill/>
          </a:ln>
        </p:spPr>
      </p:pic>
      <p:pic>
        <p:nvPicPr>
          <p:cNvPr id="245" name="Google Shape;245;p30"/>
          <p:cNvPicPr preferRelativeResize="0"/>
          <p:nvPr/>
        </p:nvPicPr>
        <p:blipFill rotWithShape="1">
          <a:blip r:embed="rId3">
            <a:alphaModFix/>
          </a:blip>
          <a:srcRect l="44395"/>
          <a:stretch/>
        </p:blipFill>
        <p:spPr>
          <a:xfrm rot="-7368104">
            <a:off x="-218962" y="3658248"/>
            <a:ext cx="1297399" cy="1605053"/>
          </a:xfrm>
          <a:prstGeom prst="rect">
            <a:avLst/>
          </a:prstGeom>
          <a:noFill/>
          <a:ln>
            <a:noFill/>
          </a:ln>
        </p:spPr>
      </p:pic>
      <p:pic>
        <p:nvPicPr>
          <p:cNvPr id="246" name="Google Shape;246;p30"/>
          <p:cNvPicPr preferRelativeResize="0"/>
          <p:nvPr/>
        </p:nvPicPr>
        <p:blipFill>
          <a:blip r:embed="rId4">
            <a:alphaModFix/>
          </a:blip>
          <a:stretch>
            <a:fillRect/>
          </a:stretch>
        </p:blipFill>
        <p:spPr>
          <a:xfrm rot="5882885">
            <a:off x="7136574" y="3976812"/>
            <a:ext cx="2511457" cy="2034052"/>
          </a:xfrm>
          <a:prstGeom prst="rect">
            <a:avLst/>
          </a:prstGeom>
          <a:noFill/>
          <a:ln>
            <a:noFill/>
          </a:ln>
        </p:spPr>
      </p:pic>
      <p:pic>
        <p:nvPicPr>
          <p:cNvPr id="247" name="Google Shape;247;p30"/>
          <p:cNvPicPr preferRelativeResize="0"/>
          <p:nvPr/>
        </p:nvPicPr>
        <p:blipFill>
          <a:blip r:embed="rId5">
            <a:alphaModFix/>
          </a:blip>
          <a:stretch>
            <a:fillRect/>
          </a:stretch>
        </p:blipFill>
        <p:spPr>
          <a:xfrm rot="-9900003">
            <a:off x="6802609" y="-928155"/>
            <a:ext cx="4364263" cy="295988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rot="10800000">
            <a:off x="1076325" y="593961"/>
            <a:ext cx="9144003" cy="4460380"/>
          </a:xfrm>
          <a:prstGeom prst="rect">
            <a:avLst/>
          </a:prstGeom>
          <a:noFill/>
          <a:ln>
            <a:noFill/>
          </a:ln>
        </p:spPr>
      </p:pic>
      <p:sp>
        <p:nvSpPr>
          <p:cNvPr id="15" name="Google Shape;15;p3"/>
          <p:cNvSpPr txBox="1">
            <a:spLocks noGrp="1"/>
          </p:cNvSpPr>
          <p:nvPr>
            <p:ph type="title" hasCustomPrompt="1"/>
          </p:nvPr>
        </p:nvSpPr>
        <p:spPr>
          <a:xfrm>
            <a:off x="3433975" y="1080273"/>
            <a:ext cx="2252400" cy="1205700"/>
          </a:xfrm>
          <a:prstGeom prst="rect">
            <a:avLst/>
          </a:prstGeom>
        </p:spPr>
        <p:txBody>
          <a:bodyPr spcFirstLastPara="1" wrap="square" lIns="91425" tIns="0" rIns="91425" bIns="0" anchor="t" anchorCtr="0">
            <a:noAutofit/>
          </a:bodyPr>
          <a:lstStyle>
            <a:lvl1pPr lvl="0" algn="ctr" rtl="0">
              <a:spcBef>
                <a:spcPts val="0"/>
              </a:spcBef>
              <a:spcAft>
                <a:spcPts val="0"/>
              </a:spcAft>
              <a:buClr>
                <a:schemeClr val="dk1"/>
              </a:buClr>
              <a:buSzPts val="2500"/>
              <a:buNone/>
              <a:defRPr sz="8000">
                <a:solidFill>
                  <a:schemeClr val="dk1"/>
                </a:solidFill>
              </a:defRPr>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16" name="Google Shape;16;p3"/>
          <p:cNvSpPr txBox="1">
            <a:spLocks noGrp="1"/>
          </p:cNvSpPr>
          <p:nvPr>
            <p:ph type="title" idx="2"/>
          </p:nvPr>
        </p:nvSpPr>
        <p:spPr>
          <a:xfrm flipH="1">
            <a:off x="3433975" y="2736025"/>
            <a:ext cx="4996800" cy="669600"/>
          </a:xfrm>
          <a:prstGeom prst="rect">
            <a:avLst/>
          </a:prstGeom>
        </p:spPr>
        <p:txBody>
          <a:bodyPr spcFirstLastPara="1" wrap="square" lIns="91425" tIns="0" rIns="91425" bIns="0" anchor="t" anchorCtr="0">
            <a:noAutofit/>
          </a:bodyPr>
          <a:lstStyle>
            <a:lvl1pPr lvl="0" rtl="0">
              <a:spcBef>
                <a:spcPts val="0"/>
              </a:spcBef>
              <a:spcAft>
                <a:spcPts val="0"/>
              </a:spcAft>
              <a:buSzPts val="3600"/>
              <a:buNone/>
              <a:defRPr sz="3500" b="0">
                <a:latin typeface="Orbitron Black"/>
                <a:ea typeface="Orbitron Black"/>
                <a:cs typeface="Orbitron Black"/>
                <a:sym typeface="Orbitron Black"/>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subTitle" idx="1"/>
          </p:nvPr>
        </p:nvSpPr>
        <p:spPr>
          <a:xfrm flipH="1">
            <a:off x="3434000" y="3534175"/>
            <a:ext cx="4996800" cy="3291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600"/>
              <a:buNone/>
              <a:defRPr sz="1800">
                <a:solidFill>
                  <a:schemeClr val="dk1"/>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pic>
        <p:nvPicPr>
          <p:cNvPr id="18" name="Google Shape;18;p3"/>
          <p:cNvPicPr preferRelativeResize="0"/>
          <p:nvPr/>
        </p:nvPicPr>
        <p:blipFill>
          <a:blip r:embed="rId3">
            <a:alphaModFix/>
          </a:blip>
          <a:stretch>
            <a:fillRect/>
          </a:stretch>
        </p:blipFill>
        <p:spPr>
          <a:xfrm rot="-8942886">
            <a:off x="6325337" y="-940440"/>
            <a:ext cx="4364260" cy="2959880"/>
          </a:xfrm>
          <a:prstGeom prst="rect">
            <a:avLst/>
          </a:prstGeom>
          <a:noFill/>
          <a:ln>
            <a:noFill/>
          </a:ln>
        </p:spPr>
      </p:pic>
      <p:pic>
        <p:nvPicPr>
          <p:cNvPr id="19" name="Google Shape;19;p3"/>
          <p:cNvPicPr preferRelativeResize="0"/>
          <p:nvPr/>
        </p:nvPicPr>
        <p:blipFill>
          <a:blip r:embed="rId4">
            <a:alphaModFix/>
          </a:blip>
          <a:stretch>
            <a:fillRect/>
          </a:stretch>
        </p:blipFill>
        <p:spPr>
          <a:xfrm>
            <a:off x="-866775" y="3965938"/>
            <a:ext cx="2511457" cy="203405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720125" y="539500"/>
            <a:ext cx="7710600" cy="6306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41" name="Google Shape;41;p6"/>
          <p:cNvPicPr preferRelativeResize="0"/>
          <p:nvPr/>
        </p:nvPicPr>
        <p:blipFill>
          <a:blip r:embed="rId2">
            <a:alphaModFix/>
          </a:blip>
          <a:stretch>
            <a:fillRect/>
          </a:stretch>
        </p:blipFill>
        <p:spPr>
          <a:xfrm>
            <a:off x="-866775" y="3965938"/>
            <a:ext cx="2511457" cy="2034051"/>
          </a:xfrm>
          <a:prstGeom prst="rect">
            <a:avLst/>
          </a:prstGeom>
          <a:noFill/>
          <a:ln>
            <a:noFill/>
          </a:ln>
        </p:spPr>
      </p:pic>
      <p:pic>
        <p:nvPicPr>
          <p:cNvPr id="42" name="Google Shape;42;p6"/>
          <p:cNvPicPr preferRelativeResize="0"/>
          <p:nvPr/>
        </p:nvPicPr>
        <p:blipFill>
          <a:blip r:embed="rId3">
            <a:alphaModFix/>
          </a:blip>
          <a:stretch>
            <a:fillRect/>
          </a:stretch>
        </p:blipFill>
        <p:spPr>
          <a:xfrm rot="-1247072">
            <a:off x="7811235" y="-415166"/>
            <a:ext cx="4364261" cy="2959880"/>
          </a:xfrm>
          <a:prstGeom prst="rect">
            <a:avLst/>
          </a:prstGeom>
          <a:noFill/>
          <a:ln>
            <a:noFill/>
          </a:ln>
        </p:spPr>
      </p:pic>
      <p:pic>
        <p:nvPicPr>
          <p:cNvPr id="43" name="Google Shape;43;p6"/>
          <p:cNvPicPr preferRelativeResize="0"/>
          <p:nvPr/>
        </p:nvPicPr>
        <p:blipFill rotWithShape="1">
          <a:blip r:embed="rId4">
            <a:alphaModFix amt="70000"/>
          </a:blip>
          <a:srcRect b="35983"/>
          <a:stretch/>
        </p:blipFill>
        <p:spPr>
          <a:xfrm rot="10800000">
            <a:off x="-228597" y="-495303"/>
            <a:ext cx="9143997" cy="285542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713225" y="984600"/>
            <a:ext cx="6687000" cy="3169200"/>
          </a:xfrm>
          <a:prstGeom prst="rect">
            <a:avLst/>
          </a:prstGeom>
        </p:spPr>
        <p:txBody>
          <a:bodyPr spcFirstLastPara="1" wrap="square" lIns="91425" tIns="0" rIns="91425" bIns="0" anchor="ctr" anchorCtr="0">
            <a:noAutofit/>
          </a:bodyPr>
          <a:lstStyle>
            <a:lvl1pPr lvl="0">
              <a:spcBef>
                <a:spcPts val="0"/>
              </a:spcBef>
              <a:spcAft>
                <a:spcPts val="0"/>
              </a:spcAft>
              <a:buSzPts val="4800"/>
              <a:buNone/>
              <a:defRPr sz="7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53" name="Google Shape;53;p8"/>
          <p:cNvPicPr preferRelativeResize="0"/>
          <p:nvPr/>
        </p:nvPicPr>
        <p:blipFill>
          <a:blip r:embed="rId2">
            <a:alphaModFix/>
          </a:blip>
          <a:stretch>
            <a:fillRect/>
          </a:stretch>
        </p:blipFill>
        <p:spPr>
          <a:xfrm rot="-1247072">
            <a:off x="2180235" y="-1674878"/>
            <a:ext cx="4364261" cy="2959880"/>
          </a:xfrm>
          <a:prstGeom prst="rect">
            <a:avLst/>
          </a:prstGeom>
          <a:noFill/>
          <a:ln>
            <a:noFill/>
          </a:ln>
        </p:spPr>
      </p:pic>
      <p:pic>
        <p:nvPicPr>
          <p:cNvPr id="54" name="Google Shape;54;p8"/>
          <p:cNvPicPr preferRelativeResize="0"/>
          <p:nvPr/>
        </p:nvPicPr>
        <p:blipFill>
          <a:blip r:embed="rId3">
            <a:alphaModFix/>
          </a:blip>
          <a:stretch>
            <a:fillRect/>
          </a:stretch>
        </p:blipFill>
        <p:spPr>
          <a:xfrm rot="10800000">
            <a:off x="-1085850" y="-392289"/>
            <a:ext cx="9144003" cy="4460380"/>
          </a:xfrm>
          <a:prstGeom prst="rect">
            <a:avLst/>
          </a:prstGeom>
          <a:noFill/>
          <a:ln>
            <a:noFill/>
          </a:ln>
        </p:spPr>
      </p:pic>
      <p:pic>
        <p:nvPicPr>
          <p:cNvPr id="55" name="Google Shape;55;p8"/>
          <p:cNvPicPr preferRelativeResize="0"/>
          <p:nvPr/>
        </p:nvPicPr>
        <p:blipFill>
          <a:blip r:embed="rId4">
            <a:alphaModFix/>
          </a:blip>
          <a:stretch>
            <a:fillRect/>
          </a:stretch>
        </p:blipFill>
        <p:spPr>
          <a:xfrm>
            <a:off x="-628650" y="3680188"/>
            <a:ext cx="2511457" cy="203405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3224275" y="1170100"/>
            <a:ext cx="5206500" cy="630600"/>
          </a:xfrm>
          <a:prstGeom prst="rect">
            <a:avLst/>
          </a:prstGeom>
        </p:spPr>
        <p:txBody>
          <a:bodyPr spcFirstLastPara="1" wrap="square" lIns="91425" tIns="0" rIns="91425" bIns="0" anchor="t" anchorCtr="0">
            <a:noAutofit/>
          </a:bodyPr>
          <a:lstStyle>
            <a:lvl1pPr lvl="0">
              <a:spcBef>
                <a:spcPts val="0"/>
              </a:spcBef>
              <a:spcAft>
                <a:spcPts val="0"/>
              </a:spcAft>
              <a:buSzPts val="4200"/>
              <a:buNone/>
              <a:defRPr sz="3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8" name="Google Shape;58;p9"/>
          <p:cNvSpPr txBox="1">
            <a:spLocks noGrp="1"/>
          </p:cNvSpPr>
          <p:nvPr>
            <p:ph type="subTitle" idx="1"/>
          </p:nvPr>
        </p:nvSpPr>
        <p:spPr>
          <a:xfrm>
            <a:off x="3224275" y="1962775"/>
            <a:ext cx="5206500" cy="2200800"/>
          </a:xfrm>
          <a:prstGeom prst="rect">
            <a:avLst/>
          </a:prstGeom>
        </p:spPr>
        <p:txBody>
          <a:bodyPr spcFirstLastPara="1" wrap="square" lIns="91425" tIns="0" rIns="91425" bIns="0" anchor="t" anchorCtr="0">
            <a:noAutofit/>
          </a:bodyPr>
          <a:lstStyle>
            <a:lvl1pPr lvl="0">
              <a:lnSpc>
                <a:spcPct val="100000"/>
              </a:lnSpc>
              <a:spcBef>
                <a:spcPts val="0"/>
              </a:spcBef>
              <a:spcAft>
                <a:spcPts val="0"/>
              </a:spcAft>
              <a:buSzPts val="2100"/>
              <a:buChar char="●"/>
              <a:defRPr/>
            </a:lvl1pPr>
            <a:lvl2pPr lvl="1" algn="ctr">
              <a:lnSpc>
                <a:spcPct val="100000"/>
              </a:lnSpc>
              <a:spcBef>
                <a:spcPts val="0"/>
              </a:spcBef>
              <a:spcAft>
                <a:spcPts val="0"/>
              </a:spcAft>
              <a:buSzPts val="2100"/>
              <a:buChar char="○"/>
              <a:defRPr sz="2100"/>
            </a:lvl2pPr>
            <a:lvl3pPr lvl="2" algn="ctr">
              <a:lnSpc>
                <a:spcPct val="100000"/>
              </a:lnSpc>
              <a:spcBef>
                <a:spcPts val="0"/>
              </a:spcBef>
              <a:spcAft>
                <a:spcPts val="0"/>
              </a:spcAft>
              <a:buSzPts val="2100"/>
              <a:buChar char="■"/>
              <a:defRPr sz="2100"/>
            </a:lvl3pPr>
            <a:lvl4pPr lvl="3" algn="ctr">
              <a:lnSpc>
                <a:spcPct val="100000"/>
              </a:lnSpc>
              <a:spcBef>
                <a:spcPts val="0"/>
              </a:spcBef>
              <a:spcAft>
                <a:spcPts val="0"/>
              </a:spcAft>
              <a:buSzPts val="2100"/>
              <a:buChar char="●"/>
              <a:defRPr sz="2100"/>
            </a:lvl4pPr>
            <a:lvl5pPr lvl="4" algn="ctr">
              <a:lnSpc>
                <a:spcPct val="100000"/>
              </a:lnSpc>
              <a:spcBef>
                <a:spcPts val="0"/>
              </a:spcBef>
              <a:spcAft>
                <a:spcPts val="0"/>
              </a:spcAft>
              <a:buSzPts val="2100"/>
              <a:buChar char="○"/>
              <a:defRPr sz="2100"/>
            </a:lvl5pPr>
            <a:lvl6pPr lvl="5" algn="ctr">
              <a:lnSpc>
                <a:spcPct val="100000"/>
              </a:lnSpc>
              <a:spcBef>
                <a:spcPts val="0"/>
              </a:spcBef>
              <a:spcAft>
                <a:spcPts val="0"/>
              </a:spcAft>
              <a:buSzPts val="2100"/>
              <a:buChar char="■"/>
              <a:defRPr sz="2100"/>
            </a:lvl6pPr>
            <a:lvl7pPr lvl="6" algn="ctr">
              <a:lnSpc>
                <a:spcPct val="100000"/>
              </a:lnSpc>
              <a:spcBef>
                <a:spcPts val="0"/>
              </a:spcBef>
              <a:spcAft>
                <a:spcPts val="0"/>
              </a:spcAft>
              <a:buSzPts val="2100"/>
              <a:buChar char="●"/>
              <a:defRPr sz="2100"/>
            </a:lvl7pPr>
            <a:lvl8pPr lvl="7" algn="ctr">
              <a:lnSpc>
                <a:spcPct val="100000"/>
              </a:lnSpc>
              <a:spcBef>
                <a:spcPts val="0"/>
              </a:spcBef>
              <a:spcAft>
                <a:spcPts val="0"/>
              </a:spcAft>
              <a:buSzPts val="2100"/>
              <a:buChar char="○"/>
              <a:defRPr sz="2100"/>
            </a:lvl8pPr>
            <a:lvl9pPr lvl="8" algn="ctr">
              <a:lnSpc>
                <a:spcPct val="100000"/>
              </a:lnSpc>
              <a:spcBef>
                <a:spcPts val="0"/>
              </a:spcBef>
              <a:spcAft>
                <a:spcPts val="0"/>
              </a:spcAft>
              <a:buSzPts val="2100"/>
              <a:buChar char="■"/>
              <a:defRPr sz="2100"/>
            </a:lvl9pPr>
          </a:lstStyle>
          <a:p>
            <a:endParaRPr/>
          </a:p>
        </p:txBody>
      </p:sp>
      <p:pic>
        <p:nvPicPr>
          <p:cNvPr id="59" name="Google Shape;59;p9"/>
          <p:cNvPicPr preferRelativeResize="0"/>
          <p:nvPr/>
        </p:nvPicPr>
        <p:blipFill>
          <a:blip r:embed="rId2">
            <a:alphaModFix/>
          </a:blip>
          <a:stretch>
            <a:fillRect/>
          </a:stretch>
        </p:blipFill>
        <p:spPr>
          <a:xfrm rot="-1247072">
            <a:off x="5801460" y="-1312928"/>
            <a:ext cx="4364261" cy="2959880"/>
          </a:xfrm>
          <a:prstGeom prst="rect">
            <a:avLst/>
          </a:prstGeom>
          <a:noFill/>
          <a:ln>
            <a:noFill/>
          </a:ln>
        </p:spPr>
      </p:pic>
      <p:pic>
        <p:nvPicPr>
          <p:cNvPr id="60" name="Google Shape;60;p9"/>
          <p:cNvPicPr preferRelativeResize="0"/>
          <p:nvPr/>
        </p:nvPicPr>
        <p:blipFill>
          <a:blip r:embed="rId3">
            <a:alphaModFix/>
          </a:blip>
          <a:stretch>
            <a:fillRect/>
          </a:stretch>
        </p:blipFill>
        <p:spPr>
          <a:xfrm rot="10800000">
            <a:off x="-1933575" y="-1014864"/>
            <a:ext cx="9144003" cy="446038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7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2_1">
    <p:spTree>
      <p:nvGrpSpPr>
        <p:cNvPr id="1" name="Shape 100"/>
        <p:cNvGrpSpPr/>
        <p:nvPr/>
      </p:nvGrpSpPr>
      <p:grpSpPr>
        <a:xfrm>
          <a:off x="0" y="0"/>
          <a:ext cx="0" cy="0"/>
          <a:chOff x="0" y="0"/>
          <a:chExt cx="0" cy="0"/>
        </a:xfrm>
      </p:grpSpPr>
      <p:pic>
        <p:nvPicPr>
          <p:cNvPr id="101" name="Google Shape;101;p15"/>
          <p:cNvPicPr preferRelativeResize="0"/>
          <p:nvPr/>
        </p:nvPicPr>
        <p:blipFill>
          <a:blip r:embed="rId2">
            <a:alphaModFix/>
          </a:blip>
          <a:stretch>
            <a:fillRect/>
          </a:stretch>
        </p:blipFill>
        <p:spPr>
          <a:xfrm rot="5902210">
            <a:off x="-1566554" y="-183590"/>
            <a:ext cx="5294806" cy="3590982"/>
          </a:xfrm>
          <a:prstGeom prst="rect">
            <a:avLst/>
          </a:prstGeom>
          <a:noFill/>
          <a:ln>
            <a:noFill/>
          </a:ln>
        </p:spPr>
      </p:pic>
      <p:pic>
        <p:nvPicPr>
          <p:cNvPr id="102" name="Google Shape;102;p15"/>
          <p:cNvPicPr preferRelativeResize="0"/>
          <p:nvPr/>
        </p:nvPicPr>
        <p:blipFill>
          <a:blip r:embed="rId3">
            <a:alphaModFix/>
          </a:blip>
          <a:stretch>
            <a:fillRect/>
          </a:stretch>
        </p:blipFill>
        <p:spPr>
          <a:xfrm rot="-6446128">
            <a:off x="137418" y="4450345"/>
            <a:ext cx="1603886" cy="1298985"/>
          </a:xfrm>
          <a:prstGeom prst="rect">
            <a:avLst/>
          </a:prstGeom>
          <a:noFill/>
          <a:ln>
            <a:noFill/>
          </a:ln>
        </p:spPr>
      </p:pic>
      <p:pic>
        <p:nvPicPr>
          <p:cNvPr id="103" name="Google Shape;103;p15"/>
          <p:cNvPicPr preferRelativeResize="0"/>
          <p:nvPr/>
        </p:nvPicPr>
        <p:blipFill>
          <a:blip r:embed="rId4">
            <a:alphaModFix/>
          </a:blip>
          <a:stretch>
            <a:fillRect/>
          </a:stretch>
        </p:blipFill>
        <p:spPr>
          <a:xfrm rot="5400000">
            <a:off x="-2276475" y="-107514"/>
            <a:ext cx="9144003" cy="4460380"/>
          </a:xfrm>
          <a:prstGeom prst="rect">
            <a:avLst/>
          </a:prstGeom>
          <a:noFill/>
          <a:ln>
            <a:noFill/>
          </a:ln>
        </p:spPr>
      </p:pic>
      <p:sp>
        <p:nvSpPr>
          <p:cNvPr id="104" name="Google Shape;104;p15"/>
          <p:cNvSpPr txBox="1">
            <a:spLocks noGrp="1"/>
          </p:cNvSpPr>
          <p:nvPr>
            <p:ph type="title" hasCustomPrompt="1"/>
          </p:nvPr>
        </p:nvSpPr>
        <p:spPr>
          <a:xfrm>
            <a:off x="3401775" y="1077543"/>
            <a:ext cx="2252400" cy="1191900"/>
          </a:xfrm>
          <a:prstGeom prst="rect">
            <a:avLst/>
          </a:prstGeom>
        </p:spPr>
        <p:txBody>
          <a:bodyPr spcFirstLastPara="1" wrap="square" lIns="91425" tIns="0" rIns="91425" bIns="0" anchor="t" anchorCtr="0">
            <a:noAutofit/>
          </a:bodyPr>
          <a:lstStyle>
            <a:lvl1pPr lvl="0" algn="ctr" rtl="0">
              <a:spcBef>
                <a:spcPts val="0"/>
              </a:spcBef>
              <a:spcAft>
                <a:spcPts val="0"/>
              </a:spcAft>
              <a:buSzPts val="2500"/>
              <a:buNone/>
              <a:defRPr sz="8000">
                <a:solidFill>
                  <a:schemeClr val="dk1"/>
                </a:solidFill>
              </a:defRPr>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105" name="Google Shape;105;p15"/>
          <p:cNvSpPr txBox="1">
            <a:spLocks noGrp="1"/>
          </p:cNvSpPr>
          <p:nvPr>
            <p:ph type="title" idx="2"/>
          </p:nvPr>
        </p:nvSpPr>
        <p:spPr>
          <a:xfrm flipH="1">
            <a:off x="713225" y="2736025"/>
            <a:ext cx="4996800" cy="669600"/>
          </a:xfrm>
          <a:prstGeom prst="rect">
            <a:avLst/>
          </a:prstGeom>
        </p:spPr>
        <p:txBody>
          <a:bodyPr spcFirstLastPara="1" wrap="square" lIns="91425" tIns="0" rIns="91425" bIns="0" anchor="t" anchorCtr="0">
            <a:noAutofit/>
          </a:bodyPr>
          <a:lstStyle>
            <a:lvl1pPr lvl="0" algn="r" rtl="0">
              <a:spcBef>
                <a:spcPts val="0"/>
              </a:spcBef>
              <a:spcAft>
                <a:spcPts val="0"/>
              </a:spcAft>
              <a:buSzPts val="3600"/>
              <a:buNone/>
              <a:defRPr sz="4000" b="0">
                <a:latin typeface="Orbitron Black"/>
                <a:ea typeface="Orbitron Black"/>
                <a:cs typeface="Orbitron Black"/>
                <a:sym typeface="Orbitron Black"/>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6" name="Google Shape;106;p15"/>
          <p:cNvSpPr txBox="1">
            <a:spLocks noGrp="1"/>
          </p:cNvSpPr>
          <p:nvPr>
            <p:ph type="subTitle" idx="1"/>
          </p:nvPr>
        </p:nvSpPr>
        <p:spPr>
          <a:xfrm flipH="1">
            <a:off x="713250" y="3534175"/>
            <a:ext cx="4996800" cy="3291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1600"/>
              <a:buNone/>
              <a:defRPr sz="1800">
                <a:solidFill>
                  <a:schemeClr val="dk1"/>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2_1_1">
    <p:spTree>
      <p:nvGrpSpPr>
        <p:cNvPr id="1" name="Shape 136"/>
        <p:cNvGrpSpPr/>
        <p:nvPr/>
      </p:nvGrpSpPr>
      <p:grpSpPr>
        <a:xfrm>
          <a:off x="0" y="0"/>
          <a:ext cx="0" cy="0"/>
          <a:chOff x="0" y="0"/>
          <a:chExt cx="0" cy="0"/>
        </a:xfrm>
      </p:grpSpPr>
      <p:pic>
        <p:nvPicPr>
          <p:cNvPr id="137" name="Google Shape;137;p20"/>
          <p:cNvPicPr preferRelativeResize="0"/>
          <p:nvPr/>
        </p:nvPicPr>
        <p:blipFill>
          <a:blip r:embed="rId2">
            <a:alphaModFix/>
          </a:blip>
          <a:stretch>
            <a:fillRect/>
          </a:stretch>
        </p:blipFill>
        <p:spPr>
          <a:xfrm rot="8650113">
            <a:off x="-1790697" y="-657523"/>
            <a:ext cx="2511455" cy="2034050"/>
          </a:xfrm>
          <a:prstGeom prst="rect">
            <a:avLst/>
          </a:prstGeom>
          <a:noFill/>
          <a:ln>
            <a:noFill/>
          </a:ln>
        </p:spPr>
      </p:pic>
      <p:sp>
        <p:nvSpPr>
          <p:cNvPr id="138" name="Google Shape;138;p20"/>
          <p:cNvSpPr txBox="1">
            <a:spLocks noGrp="1"/>
          </p:cNvSpPr>
          <p:nvPr>
            <p:ph type="title"/>
          </p:nvPr>
        </p:nvSpPr>
        <p:spPr>
          <a:xfrm>
            <a:off x="713225" y="539500"/>
            <a:ext cx="7717500" cy="6306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39" name="Google Shape;139;p20"/>
          <p:cNvPicPr preferRelativeResize="0"/>
          <p:nvPr/>
        </p:nvPicPr>
        <p:blipFill>
          <a:blip r:embed="rId3">
            <a:alphaModFix/>
          </a:blip>
          <a:stretch>
            <a:fillRect/>
          </a:stretch>
        </p:blipFill>
        <p:spPr>
          <a:xfrm rot="10800000">
            <a:off x="-544000" y="-1460764"/>
            <a:ext cx="9144003" cy="4460380"/>
          </a:xfrm>
          <a:prstGeom prst="rect">
            <a:avLst/>
          </a:prstGeom>
          <a:noFill/>
          <a:ln>
            <a:noFill/>
          </a:ln>
        </p:spPr>
      </p:pic>
      <p:pic>
        <p:nvPicPr>
          <p:cNvPr id="140" name="Google Shape;140;p20"/>
          <p:cNvPicPr preferRelativeResize="0"/>
          <p:nvPr/>
        </p:nvPicPr>
        <p:blipFill rotWithShape="1">
          <a:blip r:embed="rId4">
            <a:alphaModFix/>
          </a:blip>
          <a:srcRect l="72936" t="66566" r="-17884" b="-3069"/>
          <a:stretch/>
        </p:blipFill>
        <p:spPr>
          <a:xfrm rot="5267337">
            <a:off x="7908373" y="45164"/>
            <a:ext cx="1693004" cy="1261272"/>
          </a:xfrm>
          <a:prstGeom prst="rect">
            <a:avLst/>
          </a:prstGeom>
          <a:noFill/>
          <a:ln>
            <a:noFill/>
          </a:ln>
        </p:spPr>
      </p:pic>
      <p:pic>
        <p:nvPicPr>
          <p:cNvPr id="141" name="Google Shape;141;p20"/>
          <p:cNvPicPr preferRelativeResize="0"/>
          <p:nvPr/>
        </p:nvPicPr>
        <p:blipFill>
          <a:blip r:embed="rId5">
            <a:alphaModFix/>
          </a:blip>
          <a:stretch>
            <a:fillRect/>
          </a:stretch>
        </p:blipFill>
        <p:spPr>
          <a:xfrm rot="-3786350">
            <a:off x="6371285" y="3578173"/>
            <a:ext cx="4364263" cy="295987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2_1_1_1_1">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13225" y="539500"/>
            <a:ext cx="7717500" cy="6306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4" name="Google Shape;144;p21"/>
          <p:cNvSpPr txBox="1">
            <a:spLocks noGrp="1"/>
          </p:cNvSpPr>
          <p:nvPr>
            <p:ph type="subTitle" idx="1"/>
          </p:nvPr>
        </p:nvSpPr>
        <p:spPr>
          <a:xfrm>
            <a:off x="800100" y="3041899"/>
            <a:ext cx="2176500" cy="8634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145" name="Google Shape;145;p21"/>
          <p:cNvSpPr txBox="1">
            <a:spLocks noGrp="1"/>
          </p:cNvSpPr>
          <p:nvPr>
            <p:ph type="subTitle" idx="2"/>
          </p:nvPr>
        </p:nvSpPr>
        <p:spPr>
          <a:xfrm>
            <a:off x="800100" y="2546425"/>
            <a:ext cx="21765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solidFill>
                  <a:schemeClr val="accent3"/>
                </a:solidFill>
                <a:latin typeface="Orbitron"/>
                <a:ea typeface="Orbitron"/>
                <a:cs typeface="Orbitron"/>
                <a:sym typeface="Orbitron"/>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46" name="Google Shape;146;p21"/>
          <p:cNvSpPr txBox="1">
            <a:spLocks noGrp="1"/>
          </p:cNvSpPr>
          <p:nvPr>
            <p:ph type="subTitle" idx="3"/>
          </p:nvPr>
        </p:nvSpPr>
        <p:spPr>
          <a:xfrm>
            <a:off x="3483750" y="3041899"/>
            <a:ext cx="2176500" cy="8634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147" name="Google Shape;147;p21"/>
          <p:cNvSpPr txBox="1">
            <a:spLocks noGrp="1"/>
          </p:cNvSpPr>
          <p:nvPr>
            <p:ph type="subTitle" idx="4"/>
          </p:nvPr>
        </p:nvSpPr>
        <p:spPr>
          <a:xfrm>
            <a:off x="3483750" y="2546425"/>
            <a:ext cx="21765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solidFill>
                  <a:schemeClr val="accent3"/>
                </a:solidFill>
                <a:latin typeface="Orbitron"/>
                <a:ea typeface="Orbitron"/>
                <a:cs typeface="Orbitron"/>
                <a:sym typeface="Orbitron"/>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48" name="Google Shape;148;p21"/>
          <p:cNvSpPr txBox="1">
            <a:spLocks noGrp="1"/>
          </p:cNvSpPr>
          <p:nvPr>
            <p:ph type="subTitle" idx="5"/>
          </p:nvPr>
        </p:nvSpPr>
        <p:spPr>
          <a:xfrm>
            <a:off x="6167400" y="3041899"/>
            <a:ext cx="2176500" cy="8634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dk1"/>
              </a:buClr>
              <a:buSzPts val="1600"/>
              <a:buNone/>
              <a:defRPr/>
            </a:lvl1pPr>
            <a:lvl2pPr lvl="1" algn="r" rtl="0">
              <a:spcBef>
                <a:spcPts val="0"/>
              </a:spcBef>
              <a:spcAft>
                <a:spcPts val="0"/>
              </a:spcAft>
              <a:buClr>
                <a:schemeClr val="dk1"/>
              </a:buClr>
              <a:buSzPts val="1600"/>
              <a:buNone/>
              <a:defRPr>
                <a:solidFill>
                  <a:schemeClr val="dk1"/>
                </a:solidFill>
              </a:defRPr>
            </a:lvl2pPr>
            <a:lvl3pPr lvl="2" algn="r" rtl="0">
              <a:spcBef>
                <a:spcPts val="0"/>
              </a:spcBef>
              <a:spcAft>
                <a:spcPts val="0"/>
              </a:spcAft>
              <a:buClr>
                <a:schemeClr val="dk1"/>
              </a:buClr>
              <a:buSzPts val="1600"/>
              <a:buNone/>
              <a:defRPr>
                <a:solidFill>
                  <a:schemeClr val="dk1"/>
                </a:solidFill>
              </a:defRPr>
            </a:lvl3pPr>
            <a:lvl4pPr lvl="3" algn="r" rtl="0">
              <a:spcBef>
                <a:spcPts val="0"/>
              </a:spcBef>
              <a:spcAft>
                <a:spcPts val="0"/>
              </a:spcAft>
              <a:buClr>
                <a:schemeClr val="dk1"/>
              </a:buClr>
              <a:buSzPts val="1600"/>
              <a:buNone/>
              <a:defRPr>
                <a:solidFill>
                  <a:schemeClr val="dk1"/>
                </a:solidFill>
              </a:defRPr>
            </a:lvl4pPr>
            <a:lvl5pPr lvl="4" algn="r" rtl="0">
              <a:spcBef>
                <a:spcPts val="0"/>
              </a:spcBef>
              <a:spcAft>
                <a:spcPts val="0"/>
              </a:spcAft>
              <a:buClr>
                <a:schemeClr val="dk1"/>
              </a:buClr>
              <a:buSzPts val="1600"/>
              <a:buNone/>
              <a:defRPr>
                <a:solidFill>
                  <a:schemeClr val="dk1"/>
                </a:solidFill>
              </a:defRPr>
            </a:lvl5pPr>
            <a:lvl6pPr lvl="5" algn="r" rtl="0">
              <a:spcBef>
                <a:spcPts val="0"/>
              </a:spcBef>
              <a:spcAft>
                <a:spcPts val="0"/>
              </a:spcAft>
              <a:buClr>
                <a:schemeClr val="dk1"/>
              </a:buClr>
              <a:buSzPts val="1600"/>
              <a:buNone/>
              <a:defRPr>
                <a:solidFill>
                  <a:schemeClr val="dk1"/>
                </a:solidFill>
              </a:defRPr>
            </a:lvl6pPr>
            <a:lvl7pPr lvl="6" algn="r" rtl="0">
              <a:spcBef>
                <a:spcPts val="0"/>
              </a:spcBef>
              <a:spcAft>
                <a:spcPts val="0"/>
              </a:spcAft>
              <a:buClr>
                <a:schemeClr val="dk1"/>
              </a:buClr>
              <a:buSzPts val="1600"/>
              <a:buNone/>
              <a:defRPr>
                <a:solidFill>
                  <a:schemeClr val="dk1"/>
                </a:solidFill>
              </a:defRPr>
            </a:lvl7pPr>
            <a:lvl8pPr lvl="7" algn="r" rtl="0">
              <a:spcBef>
                <a:spcPts val="0"/>
              </a:spcBef>
              <a:spcAft>
                <a:spcPts val="0"/>
              </a:spcAft>
              <a:buClr>
                <a:schemeClr val="dk1"/>
              </a:buClr>
              <a:buSzPts val="1600"/>
              <a:buNone/>
              <a:defRPr>
                <a:solidFill>
                  <a:schemeClr val="dk1"/>
                </a:solidFill>
              </a:defRPr>
            </a:lvl8pPr>
            <a:lvl9pPr lvl="8" algn="r" rtl="0">
              <a:spcBef>
                <a:spcPts val="0"/>
              </a:spcBef>
              <a:spcAft>
                <a:spcPts val="0"/>
              </a:spcAft>
              <a:buClr>
                <a:schemeClr val="dk1"/>
              </a:buClr>
              <a:buSzPts val="1600"/>
              <a:buNone/>
              <a:defRPr>
                <a:solidFill>
                  <a:schemeClr val="dk1"/>
                </a:solidFill>
              </a:defRPr>
            </a:lvl9pPr>
          </a:lstStyle>
          <a:p>
            <a:endParaRPr/>
          </a:p>
        </p:txBody>
      </p:sp>
      <p:sp>
        <p:nvSpPr>
          <p:cNvPr id="149" name="Google Shape;149;p21"/>
          <p:cNvSpPr txBox="1">
            <a:spLocks noGrp="1"/>
          </p:cNvSpPr>
          <p:nvPr>
            <p:ph type="subTitle" idx="6"/>
          </p:nvPr>
        </p:nvSpPr>
        <p:spPr>
          <a:xfrm>
            <a:off x="6167400" y="2546425"/>
            <a:ext cx="2176500" cy="3384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000"/>
              <a:buNone/>
              <a:defRPr sz="2000" b="1">
                <a:solidFill>
                  <a:schemeClr val="accent3"/>
                </a:solidFill>
                <a:latin typeface="Orbitron"/>
                <a:ea typeface="Orbitron"/>
                <a:cs typeface="Orbitron"/>
                <a:sym typeface="Orbitron"/>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pic>
        <p:nvPicPr>
          <p:cNvPr id="150" name="Google Shape;150;p21"/>
          <p:cNvPicPr preferRelativeResize="0"/>
          <p:nvPr/>
        </p:nvPicPr>
        <p:blipFill>
          <a:blip r:embed="rId2">
            <a:alphaModFix/>
          </a:blip>
          <a:stretch>
            <a:fillRect/>
          </a:stretch>
        </p:blipFill>
        <p:spPr>
          <a:xfrm rot="-7200001">
            <a:off x="7439025" y="-695186"/>
            <a:ext cx="2511456" cy="2034051"/>
          </a:xfrm>
          <a:prstGeom prst="rect">
            <a:avLst/>
          </a:prstGeom>
          <a:noFill/>
          <a:ln>
            <a:noFill/>
          </a:ln>
        </p:spPr>
      </p:pic>
      <p:pic>
        <p:nvPicPr>
          <p:cNvPr id="151" name="Google Shape;151;p21"/>
          <p:cNvPicPr preferRelativeResize="0"/>
          <p:nvPr/>
        </p:nvPicPr>
        <p:blipFill>
          <a:blip r:embed="rId3">
            <a:alphaModFix/>
          </a:blip>
          <a:stretch>
            <a:fillRect/>
          </a:stretch>
        </p:blipFill>
        <p:spPr>
          <a:xfrm rot="-1247072">
            <a:off x="-808127" y="3353309"/>
            <a:ext cx="4364261" cy="2959880"/>
          </a:xfrm>
          <a:prstGeom prst="rect">
            <a:avLst/>
          </a:prstGeom>
          <a:noFill/>
          <a:ln>
            <a:noFill/>
          </a:ln>
        </p:spPr>
      </p:pic>
      <p:pic>
        <p:nvPicPr>
          <p:cNvPr id="152" name="Google Shape;152;p21"/>
          <p:cNvPicPr preferRelativeResize="0"/>
          <p:nvPr/>
        </p:nvPicPr>
        <p:blipFill>
          <a:blip r:embed="rId4">
            <a:alphaModFix/>
          </a:blip>
          <a:stretch>
            <a:fillRect/>
          </a:stretch>
        </p:blipFill>
        <p:spPr>
          <a:xfrm>
            <a:off x="2631913" y="1271136"/>
            <a:ext cx="9144003" cy="4460380"/>
          </a:xfrm>
          <a:prstGeom prst="rect">
            <a:avLst/>
          </a:prstGeom>
          <a:noFill/>
          <a:ln>
            <a:noFill/>
          </a:ln>
        </p:spPr>
      </p:pic>
      <p:pic>
        <p:nvPicPr>
          <p:cNvPr id="153" name="Google Shape;153;p21"/>
          <p:cNvPicPr preferRelativeResize="0"/>
          <p:nvPr/>
        </p:nvPicPr>
        <p:blipFill>
          <a:blip r:embed="rId5">
            <a:alphaModFix/>
          </a:blip>
          <a:stretch>
            <a:fillRect/>
          </a:stretch>
        </p:blipFill>
        <p:spPr>
          <a:xfrm rot="-4997120">
            <a:off x="-1850875" y="-1543900"/>
            <a:ext cx="3632049" cy="333195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a:effectLst>
            <a:outerShdw blurRad="228600" algn="bl" rotWithShape="0">
              <a:schemeClr val="accent1">
                <a:alpha val="92000"/>
              </a:schemeClr>
            </a:outerShdw>
          </a:effectLst>
        </p:spPr>
        <p:txBody>
          <a:bodyPr spcFirstLastPara="1" wrap="square" lIns="91425" tIns="0" rIns="91425" bIns="0" anchor="t" anchorCtr="0">
            <a:noAutofit/>
          </a:bodyPr>
          <a:lstStyle>
            <a:lvl1pPr lvl="0">
              <a:lnSpc>
                <a:spcPct val="100000"/>
              </a:lnSpc>
              <a:spcBef>
                <a:spcPts val="0"/>
              </a:spcBef>
              <a:spcAft>
                <a:spcPts val="0"/>
              </a:spcAft>
              <a:buClr>
                <a:schemeClr val="accent3"/>
              </a:buClr>
              <a:buSzPts val="3000"/>
              <a:buFont typeface="Orbitron"/>
              <a:buNone/>
              <a:defRPr sz="3000" b="1">
                <a:solidFill>
                  <a:schemeClr val="accent3"/>
                </a:solidFill>
                <a:latin typeface="Orbitron"/>
                <a:ea typeface="Orbitron"/>
                <a:cs typeface="Orbitron"/>
                <a:sym typeface="Orbitron"/>
              </a:defRPr>
            </a:lvl1pPr>
            <a:lvl2pPr lvl="1">
              <a:lnSpc>
                <a:spcPct val="100000"/>
              </a:lnSpc>
              <a:spcBef>
                <a:spcPts val="0"/>
              </a:spcBef>
              <a:spcAft>
                <a:spcPts val="0"/>
              </a:spcAft>
              <a:buClr>
                <a:schemeClr val="accent3"/>
              </a:buClr>
              <a:buSzPts val="3500"/>
              <a:buFont typeface="Federo"/>
              <a:buNone/>
              <a:defRPr sz="3500">
                <a:solidFill>
                  <a:schemeClr val="accent3"/>
                </a:solidFill>
                <a:latin typeface="Federo"/>
                <a:ea typeface="Federo"/>
                <a:cs typeface="Federo"/>
                <a:sym typeface="Federo"/>
              </a:defRPr>
            </a:lvl2pPr>
            <a:lvl3pPr lvl="2">
              <a:lnSpc>
                <a:spcPct val="100000"/>
              </a:lnSpc>
              <a:spcBef>
                <a:spcPts val="0"/>
              </a:spcBef>
              <a:spcAft>
                <a:spcPts val="0"/>
              </a:spcAft>
              <a:buClr>
                <a:schemeClr val="accent3"/>
              </a:buClr>
              <a:buSzPts val="3500"/>
              <a:buFont typeface="Federo"/>
              <a:buNone/>
              <a:defRPr sz="3500">
                <a:solidFill>
                  <a:schemeClr val="accent3"/>
                </a:solidFill>
                <a:latin typeface="Federo"/>
                <a:ea typeface="Federo"/>
                <a:cs typeface="Federo"/>
                <a:sym typeface="Federo"/>
              </a:defRPr>
            </a:lvl3pPr>
            <a:lvl4pPr lvl="3">
              <a:lnSpc>
                <a:spcPct val="100000"/>
              </a:lnSpc>
              <a:spcBef>
                <a:spcPts val="0"/>
              </a:spcBef>
              <a:spcAft>
                <a:spcPts val="0"/>
              </a:spcAft>
              <a:buClr>
                <a:schemeClr val="accent3"/>
              </a:buClr>
              <a:buSzPts val="3500"/>
              <a:buFont typeface="Federo"/>
              <a:buNone/>
              <a:defRPr sz="3500">
                <a:solidFill>
                  <a:schemeClr val="accent3"/>
                </a:solidFill>
                <a:latin typeface="Federo"/>
                <a:ea typeface="Federo"/>
                <a:cs typeface="Federo"/>
                <a:sym typeface="Federo"/>
              </a:defRPr>
            </a:lvl4pPr>
            <a:lvl5pPr lvl="4">
              <a:lnSpc>
                <a:spcPct val="100000"/>
              </a:lnSpc>
              <a:spcBef>
                <a:spcPts val="0"/>
              </a:spcBef>
              <a:spcAft>
                <a:spcPts val="0"/>
              </a:spcAft>
              <a:buClr>
                <a:schemeClr val="accent3"/>
              </a:buClr>
              <a:buSzPts val="3500"/>
              <a:buFont typeface="Federo"/>
              <a:buNone/>
              <a:defRPr sz="3500">
                <a:solidFill>
                  <a:schemeClr val="accent3"/>
                </a:solidFill>
                <a:latin typeface="Federo"/>
                <a:ea typeface="Federo"/>
                <a:cs typeface="Federo"/>
                <a:sym typeface="Federo"/>
              </a:defRPr>
            </a:lvl5pPr>
            <a:lvl6pPr lvl="5">
              <a:lnSpc>
                <a:spcPct val="100000"/>
              </a:lnSpc>
              <a:spcBef>
                <a:spcPts val="0"/>
              </a:spcBef>
              <a:spcAft>
                <a:spcPts val="0"/>
              </a:spcAft>
              <a:buClr>
                <a:schemeClr val="accent3"/>
              </a:buClr>
              <a:buSzPts val="3500"/>
              <a:buFont typeface="Federo"/>
              <a:buNone/>
              <a:defRPr sz="3500">
                <a:solidFill>
                  <a:schemeClr val="accent3"/>
                </a:solidFill>
                <a:latin typeface="Federo"/>
                <a:ea typeface="Federo"/>
                <a:cs typeface="Federo"/>
                <a:sym typeface="Federo"/>
              </a:defRPr>
            </a:lvl6pPr>
            <a:lvl7pPr lvl="6">
              <a:lnSpc>
                <a:spcPct val="100000"/>
              </a:lnSpc>
              <a:spcBef>
                <a:spcPts val="0"/>
              </a:spcBef>
              <a:spcAft>
                <a:spcPts val="0"/>
              </a:spcAft>
              <a:buClr>
                <a:schemeClr val="accent3"/>
              </a:buClr>
              <a:buSzPts val="3500"/>
              <a:buFont typeface="Federo"/>
              <a:buNone/>
              <a:defRPr sz="3500">
                <a:solidFill>
                  <a:schemeClr val="accent3"/>
                </a:solidFill>
                <a:latin typeface="Federo"/>
                <a:ea typeface="Federo"/>
                <a:cs typeface="Federo"/>
                <a:sym typeface="Federo"/>
              </a:defRPr>
            </a:lvl7pPr>
            <a:lvl8pPr lvl="7">
              <a:lnSpc>
                <a:spcPct val="100000"/>
              </a:lnSpc>
              <a:spcBef>
                <a:spcPts val="0"/>
              </a:spcBef>
              <a:spcAft>
                <a:spcPts val="0"/>
              </a:spcAft>
              <a:buClr>
                <a:schemeClr val="accent3"/>
              </a:buClr>
              <a:buSzPts val="3500"/>
              <a:buFont typeface="Federo"/>
              <a:buNone/>
              <a:defRPr sz="3500">
                <a:solidFill>
                  <a:schemeClr val="accent3"/>
                </a:solidFill>
                <a:latin typeface="Federo"/>
                <a:ea typeface="Federo"/>
                <a:cs typeface="Federo"/>
                <a:sym typeface="Federo"/>
              </a:defRPr>
            </a:lvl8pPr>
            <a:lvl9pPr lvl="8">
              <a:lnSpc>
                <a:spcPct val="100000"/>
              </a:lnSpc>
              <a:spcBef>
                <a:spcPts val="0"/>
              </a:spcBef>
              <a:spcAft>
                <a:spcPts val="0"/>
              </a:spcAft>
              <a:buClr>
                <a:schemeClr val="accent3"/>
              </a:buClr>
              <a:buSzPts val="3500"/>
              <a:buFont typeface="Federo"/>
              <a:buNone/>
              <a:defRPr sz="3500">
                <a:solidFill>
                  <a:schemeClr val="accent3"/>
                </a:solidFill>
                <a:latin typeface="Federo"/>
                <a:ea typeface="Federo"/>
                <a:cs typeface="Federo"/>
                <a:sym typeface="Fede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0" rIns="91425" bIns="0" anchor="t" anchorCtr="0">
            <a:noAutofit/>
          </a:bodyPr>
          <a:lstStyle>
            <a:lvl1pPr marL="457200" lvl="0" indent="-330200">
              <a:lnSpc>
                <a:spcPct val="100000"/>
              </a:lnSpc>
              <a:spcBef>
                <a:spcPts val="0"/>
              </a:spcBef>
              <a:spcAft>
                <a:spcPts val="0"/>
              </a:spcAft>
              <a:buClr>
                <a:schemeClr val="dk1"/>
              </a:buClr>
              <a:buSzPts val="1600"/>
              <a:buFont typeface="Gemunu Libre"/>
              <a:buChar char="●"/>
              <a:defRPr sz="1600">
                <a:solidFill>
                  <a:schemeClr val="dk1"/>
                </a:solidFill>
                <a:latin typeface="Gemunu Libre"/>
                <a:ea typeface="Gemunu Libre"/>
                <a:cs typeface="Gemunu Libre"/>
                <a:sym typeface="Gemunu Libre"/>
              </a:defRPr>
            </a:lvl1pPr>
            <a:lvl2pPr marL="914400" lvl="1" indent="-330200">
              <a:lnSpc>
                <a:spcPct val="100000"/>
              </a:lnSpc>
              <a:spcBef>
                <a:spcPts val="0"/>
              </a:spcBef>
              <a:spcAft>
                <a:spcPts val="0"/>
              </a:spcAft>
              <a:buClr>
                <a:schemeClr val="dk1"/>
              </a:buClr>
              <a:buSzPts val="1600"/>
              <a:buFont typeface="Gemunu Libre"/>
              <a:buChar char="○"/>
              <a:defRPr sz="1600">
                <a:solidFill>
                  <a:schemeClr val="dk1"/>
                </a:solidFill>
                <a:latin typeface="Gemunu Libre"/>
                <a:ea typeface="Gemunu Libre"/>
                <a:cs typeface="Gemunu Libre"/>
                <a:sym typeface="Gemunu Libre"/>
              </a:defRPr>
            </a:lvl2pPr>
            <a:lvl3pPr marL="1371600" lvl="2" indent="-330200">
              <a:lnSpc>
                <a:spcPct val="100000"/>
              </a:lnSpc>
              <a:spcBef>
                <a:spcPts val="0"/>
              </a:spcBef>
              <a:spcAft>
                <a:spcPts val="0"/>
              </a:spcAft>
              <a:buClr>
                <a:schemeClr val="dk1"/>
              </a:buClr>
              <a:buSzPts val="1600"/>
              <a:buFont typeface="Gemunu Libre"/>
              <a:buChar char="■"/>
              <a:defRPr sz="1600">
                <a:solidFill>
                  <a:schemeClr val="dk1"/>
                </a:solidFill>
                <a:latin typeface="Gemunu Libre"/>
                <a:ea typeface="Gemunu Libre"/>
                <a:cs typeface="Gemunu Libre"/>
                <a:sym typeface="Gemunu Libre"/>
              </a:defRPr>
            </a:lvl3pPr>
            <a:lvl4pPr marL="1828800" lvl="3" indent="-330200">
              <a:lnSpc>
                <a:spcPct val="100000"/>
              </a:lnSpc>
              <a:spcBef>
                <a:spcPts val="0"/>
              </a:spcBef>
              <a:spcAft>
                <a:spcPts val="0"/>
              </a:spcAft>
              <a:buClr>
                <a:schemeClr val="dk1"/>
              </a:buClr>
              <a:buSzPts val="1600"/>
              <a:buFont typeface="Gemunu Libre"/>
              <a:buChar char="●"/>
              <a:defRPr sz="1600">
                <a:solidFill>
                  <a:schemeClr val="dk1"/>
                </a:solidFill>
                <a:latin typeface="Gemunu Libre"/>
                <a:ea typeface="Gemunu Libre"/>
                <a:cs typeface="Gemunu Libre"/>
                <a:sym typeface="Gemunu Libre"/>
              </a:defRPr>
            </a:lvl4pPr>
            <a:lvl5pPr marL="2286000" lvl="4" indent="-330200">
              <a:lnSpc>
                <a:spcPct val="100000"/>
              </a:lnSpc>
              <a:spcBef>
                <a:spcPts val="0"/>
              </a:spcBef>
              <a:spcAft>
                <a:spcPts val="0"/>
              </a:spcAft>
              <a:buClr>
                <a:schemeClr val="dk1"/>
              </a:buClr>
              <a:buSzPts val="1600"/>
              <a:buFont typeface="Gemunu Libre"/>
              <a:buChar char="○"/>
              <a:defRPr sz="1600">
                <a:solidFill>
                  <a:schemeClr val="dk1"/>
                </a:solidFill>
                <a:latin typeface="Gemunu Libre"/>
                <a:ea typeface="Gemunu Libre"/>
                <a:cs typeface="Gemunu Libre"/>
                <a:sym typeface="Gemunu Libre"/>
              </a:defRPr>
            </a:lvl5pPr>
            <a:lvl6pPr marL="2743200" lvl="5" indent="-330200">
              <a:lnSpc>
                <a:spcPct val="100000"/>
              </a:lnSpc>
              <a:spcBef>
                <a:spcPts val="0"/>
              </a:spcBef>
              <a:spcAft>
                <a:spcPts val="0"/>
              </a:spcAft>
              <a:buClr>
                <a:schemeClr val="dk1"/>
              </a:buClr>
              <a:buSzPts val="1600"/>
              <a:buFont typeface="Gemunu Libre"/>
              <a:buChar char="■"/>
              <a:defRPr sz="1600">
                <a:solidFill>
                  <a:schemeClr val="dk1"/>
                </a:solidFill>
                <a:latin typeface="Gemunu Libre"/>
                <a:ea typeface="Gemunu Libre"/>
                <a:cs typeface="Gemunu Libre"/>
                <a:sym typeface="Gemunu Libre"/>
              </a:defRPr>
            </a:lvl6pPr>
            <a:lvl7pPr marL="3200400" lvl="6" indent="-330200">
              <a:lnSpc>
                <a:spcPct val="100000"/>
              </a:lnSpc>
              <a:spcBef>
                <a:spcPts val="0"/>
              </a:spcBef>
              <a:spcAft>
                <a:spcPts val="0"/>
              </a:spcAft>
              <a:buClr>
                <a:schemeClr val="dk1"/>
              </a:buClr>
              <a:buSzPts val="1600"/>
              <a:buFont typeface="Gemunu Libre"/>
              <a:buChar char="●"/>
              <a:defRPr sz="1600">
                <a:solidFill>
                  <a:schemeClr val="dk1"/>
                </a:solidFill>
                <a:latin typeface="Gemunu Libre"/>
                <a:ea typeface="Gemunu Libre"/>
                <a:cs typeface="Gemunu Libre"/>
                <a:sym typeface="Gemunu Libre"/>
              </a:defRPr>
            </a:lvl7pPr>
            <a:lvl8pPr marL="3657600" lvl="7" indent="-330200">
              <a:lnSpc>
                <a:spcPct val="100000"/>
              </a:lnSpc>
              <a:spcBef>
                <a:spcPts val="0"/>
              </a:spcBef>
              <a:spcAft>
                <a:spcPts val="0"/>
              </a:spcAft>
              <a:buClr>
                <a:schemeClr val="dk1"/>
              </a:buClr>
              <a:buSzPts val="1600"/>
              <a:buFont typeface="Gemunu Libre"/>
              <a:buChar char="○"/>
              <a:defRPr sz="1600">
                <a:solidFill>
                  <a:schemeClr val="dk1"/>
                </a:solidFill>
                <a:latin typeface="Gemunu Libre"/>
                <a:ea typeface="Gemunu Libre"/>
                <a:cs typeface="Gemunu Libre"/>
                <a:sym typeface="Gemunu Libre"/>
              </a:defRPr>
            </a:lvl8pPr>
            <a:lvl9pPr marL="4114800" lvl="8" indent="-330200">
              <a:lnSpc>
                <a:spcPct val="100000"/>
              </a:lnSpc>
              <a:spcBef>
                <a:spcPts val="0"/>
              </a:spcBef>
              <a:spcAft>
                <a:spcPts val="0"/>
              </a:spcAft>
              <a:buClr>
                <a:schemeClr val="dk1"/>
              </a:buClr>
              <a:buSzPts val="1600"/>
              <a:buFont typeface="Gemunu Libre"/>
              <a:buChar char="■"/>
              <a:defRPr sz="1600">
                <a:solidFill>
                  <a:schemeClr val="dk1"/>
                </a:solidFill>
                <a:latin typeface="Gemunu Libre"/>
                <a:ea typeface="Gemunu Libre"/>
                <a:cs typeface="Gemunu Libre"/>
                <a:sym typeface="Gemunu Libr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5" r:id="rId5"/>
    <p:sldLayoutId id="2147483658" r:id="rId6"/>
    <p:sldLayoutId id="2147483661" r:id="rId7"/>
    <p:sldLayoutId id="2147483666" r:id="rId8"/>
    <p:sldLayoutId id="2147483667" r:id="rId9"/>
    <p:sldLayoutId id="2147483674" r:id="rId10"/>
    <p:sldLayoutId id="2147483675" r:id="rId11"/>
    <p:sldLayoutId id="2147483676" r:id="rId12"/>
  </p:sldLayoutIdLst>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pic>
        <p:nvPicPr>
          <p:cNvPr id="258" name="Google Shape;258;p34"/>
          <p:cNvPicPr preferRelativeResize="0"/>
          <p:nvPr/>
        </p:nvPicPr>
        <p:blipFill rotWithShape="1">
          <a:blip r:embed="rId3">
            <a:alphaModFix/>
          </a:blip>
          <a:srcRect l="26356" r="12816" b="1468"/>
          <a:stretch/>
        </p:blipFill>
        <p:spPr>
          <a:xfrm>
            <a:off x="4724750" y="0"/>
            <a:ext cx="4764401" cy="5143501"/>
          </a:xfrm>
          <a:prstGeom prst="rect">
            <a:avLst/>
          </a:prstGeom>
          <a:noFill/>
          <a:ln>
            <a:noFill/>
          </a:ln>
        </p:spPr>
      </p:pic>
      <p:sp>
        <p:nvSpPr>
          <p:cNvPr id="259" name="Google Shape;259;p34"/>
          <p:cNvSpPr/>
          <p:nvPr/>
        </p:nvSpPr>
        <p:spPr>
          <a:xfrm>
            <a:off x="4375500" y="15650"/>
            <a:ext cx="1335000" cy="5143500"/>
          </a:xfrm>
          <a:prstGeom prst="rect">
            <a:avLst/>
          </a:prstGeom>
          <a:gradFill>
            <a:gsLst>
              <a:gs pos="0">
                <a:srgbClr val="010D26">
                  <a:alpha val="0"/>
                </a:srgbClr>
              </a:gs>
              <a:gs pos="75000">
                <a:srgbClr val="010D26"/>
              </a:gs>
              <a:gs pos="100000">
                <a:schemeClr val="accent5"/>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4"/>
          <p:cNvSpPr/>
          <p:nvPr/>
        </p:nvSpPr>
        <p:spPr>
          <a:xfrm>
            <a:off x="533400" y="1661500"/>
            <a:ext cx="4114801" cy="699776"/>
          </a:xfrm>
          <a:custGeom>
            <a:avLst/>
            <a:gdLst/>
            <a:ahLst/>
            <a:cxnLst/>
            <a:rect l="l" t="t" r="r" b="b"/>
            <a:pathLst>
              <a:path w="169700" h="31525" extrusionOk="0">
                <a:moveTo>
                  <a:pt x="28560" y="724"/>
                </a:moveTo>
                <a:cubicBezTo>
                  <a:pt x="44608" y="-99"/>
                  <a:pt x="78390" y="-179"/>
                  <a:pt x="101238" y="276"/>
                </a:cubicBezTo>
                <a:cubicBezTo>
                  <a:pt x="124086" y="731"/>
                  <a:pt x="156753" y="-1362"/>
                  <a:pt x="165646" y="3454"/>
                </a:cubicBezTo>
                <a:cubicBezTo>
                  <a:pt x="174539" y="8270"/>
                  <a:pt x="167880" y="24715"/>
                  <a:pt x="154597" y="29171"/>
                </a:cubicBezTo>
                <a:cubicBezTo>
                  <a:pt x="141314" y="33627"/>
                  <a:pt x="107537" y="30433"/>
                  <a:pt x="85949" y="30191"/>
                </a:cubicBezTo>
                <a:cubicBezTo>
                  <a:pt x="64361" y="29950"/>
                  <a:pt x="39125" y="28114"/>
                  <a:pt x="25071" y="27722"/>
                </a:cubicBezTo>
                <a:cubicBezTo>
                  <a:pt x="11017" y="27330"/>
                  <a:pt x="4978" y="31589"/>
                  <a:pt x="1625" y="27838"/>
                </a:cubicBezTo>
                <a:cubicBezTo>
                  <a:pt x="-1728" y="24087"/>
                  <a:pt x="464" y="9736"/>
                  <a:pt x="4953" y="5217"/>
                </a:cubicBezTo>
                <a:cubicBezTo>
                  <a:pt x="9442" y="698"/>
                  <a:pt x="12513" y="1548"/>
                  <a:pt x="28560" y="724"/>
                </a:cubicBezTo>
                <a:close/>
              </a:path>
            </a:pathLst>
          </a:custGeom>
          <a:gradFill>
            <a:gsLst>
              <a:gs pos="0">
                <a:schemeClr val="lt2"/>
              </a:gs>
              <a:gs pos="50000">
                <a:schemeClr val="accent1"/>
              </a:gs>
              <a:gs pos="100000">
                <a:schemeClr val="dk2"/>
              </a:gs>
            </a:gsLst>
            <a:path path="circle">
              <a:fillToRect r="100000" b="100000"/>
            </a:path>
            <a:tileRect l="-100000" t="-100000"/>
          </a:gradFill>
          <a:ln>
            <a:noFill/>
          </a:ln>
          <a:effectLst>
            <a:outerShdw blurRad="300038" dist="95250" dir="5400000" algn="bl" rotWithShape="0">
              <a:schemeClr val="accent1">
                <a:alpha val="50000"/>
              </a:schemeClr>
            </a:outerShdw>
          </a:effectLst>
        </p:spPr>
      </p:sp>
      <p:sp>
        <p:nvSpPr>
          <p:cNvPr id="261" name="Google Shape;261;p34"/>
          <p:cNvSpPr txBox="1">
            <a:spLocks noGrp="1"/>
          </p:cNvSpPr>
          <p:nvPr>
            <p:ph type="ctrTitle"/>
          </p:nvPr>
        </p:nvSpPr>
        <p:spPr>
          <a:xfrm>
            <a:off x="714500" y="669075"/>
            <a:ext cx="5420486" cy="16476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sz="5600" dirty="0">
                <a:solidFill>
                  <a:schemeClr val="accent3"/>
                </a:solidFill>
              </a:rPr>
              <a:t>SOUTH.N</a:t>
            </a:r>
            <a:br>
              <a:rPr lang="en" sz="5600" dirty="0">
                <a:solidFill>
                  <a:schemeClr val="accent3"/>
                </a:solidFill>
              </a:rPr>
            </a:br>
            <a:r>
              <a:rPr lang="en" sz="2000" dirty="0">
                <a:solidFill>
                  <a:schemeClr val="bg2">
                    <a:lumMod val="50000"/>
                  </a:schemeClr>
                </a:solidFill>
              </a:rPr>
              <a:t>Vehicle Rental Application</a:t>
            </a:r>
            <a:endParaRPr sz="3300" dirty="0">
              <a:solidFill>
                <a:schemeClr val="bg2">
                  <a:lumMod val="50000"/>
                </a:schemeClr>
              </a:solidFill>
            </a:endParaRPr>
          </a:p>
        </p:txBody>
      </p:sp>
      <p:sp>
        <p:nvSpPr>
          <p:cNvPr id="262" name="Google Shape;262;p34"/>
          <p:cNvSpPr txBox="1">
            <a:spLocks noGrp="1"/>
          </p:cNvSpPr>
          <p:nvPr>
            <p:ph type="subTitle" idx="1"/>
          </p:nvPr>
        </p:nvSpPr>
        <p:spPr>
          <a:xfrm>
            <a:off x="714500" y="2525763"/>
            <a:ext cx="6428172" cy="1948662"/>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2800" dirty="0"/>
              <a:t>WORKED BY: KRISTI SAMARA</a:t>
            </a:r>
          </a:p>
          <a:p>
            <a:pPr marL="0" lvl="0" indent="0" algn="l" rtl="0">
              <a:spcBef>
                <a:spcPts val="0"/>
              </a:spcBef>
              <a:spcAft>
                <a:spcPts val="0"/>
              </a:spcAft>
              <a:buNone/>
            </a:pPr>
            <a:r>
              <a:rPr lang="en" sz="2800" dirty="0"/>
              <a:t>                          ENGJELL ABAZAJ</a:t>
            </a:r>
          </a:p>
          <a:p>
            <a:pPr marL="0" lvl="0" indent="0" algn="l" rtl="0">
              <a:spcBef>
                <a:spcPts val="0"/>
              </a:spcBef>
              <a:spcAft>
                <a:spcPts val="0"/>
              </a:spcAft>
              <a:buNone/>
            </a:pPr>
            <a:r>
              <a:rPr lang="en" sz="2800" dirty="0"/>
              <a:t>                          INDRIT FERATI</a:t>
            </a:r>
            <a:endParaRPr sz="2800" dirty="0"/>
          </a:p>
        </p:txBody>
      </p:sp>
      <p:pic>
        <p:nvPicPr>
          <p:cNvPr id="263" name="Google Shape;263;p34"/>
          <p:cNvPicPr preferRelativeResize="0"/>
          <p:nvPr/>
        </p:nvPicPr>
        <p:blipFill>
          <a:blip r:embed="rId4">
            <a:alphaModFix/>
          </a:blip>
          <a:stretch>
            <a:fillRect/>
          </a:stretch>
        </p:blipFill>
        <p:spPr>
          <a:xfrm rot="-2279789">
            <a:off x="7342550" y="2984527"/>
            <a:ext cx="2511454" cy="2034049"/>
          </a:xfrm>
          <a:prstGeom prst="rect">
            <a:avLst/>
          </a:prstGeom>
          <a:noFill/>
          <a:ln>
            <a:noFill/>
          </a:ln>
        </p:spPr>
      </p:pic>
      <p:pic>
        <p:nvPicPr>
          <p:cNvPr id="264" name="Google Shape;264;p34"/>
          <p:cNvPicPr preferRelativeResize="0"/>
          <p:nvPr/>
        </p:nvPicPr>
        <p:blipFill rotWithShape="1">
          <a:blip r:embed="rId4">
            <a:alphaModFix/>
          </a:blip>
          <a:srcRect t="58174" r="43598"/>
          <a:stretch/>
        </p:blipFill>
        <p:spPr>
          <a:xfrm>
            <a:off x="8404778" y="-50650"/>
            <a:ext cx="1165146" cy="699774"/>
          </a:xfrm>
          <a:prstGeom prst="rect">
            <a:avLst/>
          </a:prstGeom>
          <a:noFill/>
          <a:ln>
            <a:noFill/>
          </a:ln>
        </p:spPr>
      </p:pic>
      <p:pic>
        <p:nvPicPr>
          <p:cNvPr id="3" name="Picture 2">
            <a:extLst>
              <a:ext uri="{FF2B5EF4-FFF2-40B4-BE49-F238E27FC236}">
                <a16:creationId xmlns:a16="http://schemas.microsoft.com/office/drawing/2014/main" id="{53CC1BDB-21C6-F319-BE9B-E7BB99E827D5}"/>
              </a:ext>
            </a:extLst>
          </p:cNvPr>
          <p:cNvPicPr>
            <a:picLocks noChangeAspect="1"/>
          </p:cNvPicPr>
          <p:nvPr/>
        </p:nvPicPr>
        <p:blipFill>
          <a:blip r:embed="rId5"/>
          <a:stretch>
            <a:fillRect/>
          </a:stretch>
        </p:blipFill>
        <p:spPr>
          <a:xfrm>
            <a:off x="5947513" y="709226"/>
            <a:ext cx="2070191" cy="1017171"/>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129B-A4B1-B3CF-B221-F1DE59FFADC3}"/>
              </a:ext>
            </a:extLst>
          </p:cNvPr>
          <p:cNvSpPr>
            <a:spLocks noGrp="1"/>
          </p:cNvSpPr>
          <p:nvPr>
            <p:ph type="title"/>
          </p:nvPr>
        </p:nvSpPr>
        <p:spPr/>
        <p:txBody>
          <a:bodyPr/>
          <a:lstStyle/>
          <a:p>
            <a:r>
              <a:rPr lang="en-US" dirty="0"/>
              <a:t>EXTRA FEATURES</a:t>
            </a:r>
          </a:p>
        </p:txBody>
      </p:sp>
      <p:sp>
        <p:nvSpPr>
          <p:cNvPr id="3" name="Subtitle 3">
            <a:extLst>
              <a:ext uri="{FF2B5EF4-FFF2-40B4-BE49-F238E27FC236}">
                <a16:creationId xmlns:a16="http://schemas.microsoft.com/office/drawing/2014/main" id="{5E5FD741-F966-9DBE-E591-344AC74F3CB7}"/>
              </a:ext>
            </a:extLst>
          </p:cNvPr>
          <p:cNvSpPr txBox="1">
            <a:spLocks/>
          </p:cNvSpPr>
          <p:nvPr/>
        </p:nvSpPr>
        <p:spPr>
          <a:xfrm flipH="1">
            <a:off x="562874" y="1904155"/>
            <a:ext cx="7217146" cy="1639145"/>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1pPr>
            <a:lvl2pPr marL="914400" marR="0" lvl="1"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2pPr>
            <a:lvl3pPr marL="1371600" marR="0" lvl="2"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3pPr>
            <a:lvl4pPr marL="1828800" marR="0" lvl="3"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4pPr>
            <a:lvl5pPr marL="2286000" marR="0" lvl="4"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5pPr>
            <a:lvl6pPr marL="2743200" marR="0" lvl="5"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6pPr>
            <a:lvl7pPr marL="3200400" marR="0" lvl="6"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7pPr>
            <a:lvl8pPr marL="3657600" marR="0" lvl="7"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8pPr>
            <a:lvl9pPr marL="4114800" marR="0" lvl="8"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9pPr>
          </a:lstStyle>
          <a:p>
            <a:pPr marL="127000" indent="0" algn="just">
              <a:buNone/>
            </a:pPr>
            <a:r>
              <a:rPr lang="en-US" sz="2000" b="1" dirty="0"/>
              <a:t>The extra feature of our program is that the main menu is split between the admin and a normal user. There are certain operations which can be performed by the admin only and the code will not let the  average user access them, but will politely ask him to choose another option or exit the menu.</a:t>
            </a:r>
          </a:p>
        </p:txBody>
      </p:sp>
    </p:spTree>
    <p:extLst>
      <p:ext uri="{BB962C8B-B14F-4D97-AF65-F5344CB8AC3E}">
        <p14:creationId xmlns:p14="http://schemas.microsoft.com/office/powerpoint/2010/main" val="159218857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19DDB765-1B45-BAC2-B38E-476449EF70E1}"/>
              </a:ext>
            </a:extLst>
          </p:cNvPr>
          <p:cNvSpPr>
            <a:spLocks noGrp="1"/>
          </p:cNvSpPr>
          <p:nvPr>
            <p:ph type="subTitle" idx="1"/>
          </p:nvPr>
        </p:nvSpPr>
        <p:spPr>
          <a:xfrm flipH="1">
            <a:off x="3335680" y="532183"/>
            <a:ext cx="4996800" cy="329100"/>
          </a:xfrm>
        </p:spPr>
        <p:txBody>
          <a:bodyPr/>
          <a:lstStyle/>
          <a:p>
            <a:pPr algn="l"/>
            <a:r>
              <a:rPr lang="en-US" dirty="0"/>
              <a:t>WHY SHOULD YOU BUY OUR SOFTWARE?</a:t>
            </a:r>
          </a:p>
          <a:p>
            <a:pPr algn="l"/>
            <a:endParaRPr lang="en-US" dirty="0"/>
          </a:p>
          <a:p>
            <a:pPr algn="l"/>
            <a:r>
              <a:rPr lang="en-US" dirty="0"/>
              <a:t>User-friendly: Thanks to our program’s simple user interface, consumers can rent automobiles with ease.</a:t>
            </a:r>
          </a:p>
          <a:p>
            <a:pPr algn="l"/>
            <a:endParaRPr lang="en-US" dirty="0"/>
          </a:p>
          <a:p>
            <a:pPr algn="l"/>
            <a:r>
              <a:rPr lang="en-US" dirty="0"/>
              <a:t>Efficiency: Our program makes sure users select the best vehicle in the easiest and fastest way, saving them time and energy.</a:t>
            </a:r>
          </a:p>
          <a:p>
            <a:pPr algn="l"/>
            <a:endParaRPr lang="en-US" dirty="0"/>
          </a:p>
          <a:p>
            <a:pPr algn="l"/>
            <a:r>
              <a:rPr lang="en-US" dirty="0"/>
              <a:t>Fast and Dependable: One of  our project’s goals was to be built for maximum performance that guarantees quick responses.</a:t>
            </a:r>
          </a:p>
        </p:txBody>
      </p:sp>
      <p:pic>
        <p:nvPicPr>
          <p:cNvPr id="2" name="Picture 1">
            <a:extLst>
              <a:ext uri="{FF2B5EF4-FFF2-40B4-BE49-F238E27FC236}">
                <a16:creationId xmlns:a16="http://schemas.microsoft.com/office/drawing/2014/main" id="{B86CC4E9-229D-079E-C874-06CD53DA9F60}"/>
              </a:ext>
            </a:extLst>
          </p:cNvPr>
          <p:cNvPicPr>
            <a:picLocks noChangeAspect="1"/>
          </p:cNvPicPr>
          <p:nvPr/>
        </p:nvPicPr>
        <p:blipFill rotWithShape="1">
          <a:blip r:embed="rId2"/>
          <a:srcRect l="3365" t="22555" r="70381" b="16122"/>
          <a:stretch/>
        </p:blipFill>
        <p:spPr>
          <a:xfrm>
            <a:off x="1851102" y="2007220"/>
            <a:ext cx="1234069" cy="1412685"/>
          </a:xfrm>
          <a:prstGeom prst="rect">
            <a:avLst/>
          </a:prstGeom>
        </p:spPr>
      </p:pic>
    </p:spTree>
    <p:extLst>
      <p:ext uri="{BB962C8B-B14F-4D97-AF65-F5344CB8AC3E}">
        <p14:creationId xmlns:p14="http://schemas.microsoft.com/office/powerpoint/2010/main" val="297084607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0"/>
          <p:cNvSpPr txBox="1">
            <a:spLocks noGrp="1"/>
          </p:cNvSpPr>
          <p:nvPr>
            <p:ph type="title"/>
          </p:nvPr>
        </p:nvSpPr>
        <p:spPr>
          <a:xfrm>
            <a:off x="332225" y="684351"/>
            <a:ext cx="6687000" cy="31692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sz="5400" dirty="0"/>
              <a:t>THANK YOU FOR YOUR ATTENTION!</a:t>
            </a:r>
            <a:endParaRPr sz="5400" dirty="0"/>
          </a:p>
        </p:txBody>
      </p:sp>
      <p:pic>
        <p:nvPicPr>
          <p:cNvPr id="356" name="Google Shape;356;p40"/>
          <p:cNvPicPr preferRelativeResize="0"/>
          <p:nvPr/>
        </p:nvPicPr>
        <p:blipFill rotWithShape="1">
          <a:blip r:embed="rId3">
            <a:alphaModFix/>
          </a:blip>
          <a:srcRect r="51969"/>
          <a:stretch/>
        </p:blipFill>
        <p:spPr>
          <a:xfrm rot="-9000008">
            <a:off x="7275789" y="-128353"/>
            <a:ext cx="1557680" cy="2231012"/>
          </a:xfrm>
          <a:prstGeom prst="rect">
            <a:avLst/>
          </a:prstGeom>
          <a:noFill/>
          <a:ln>
            <a:noFill/>
          </a:ln>
        </p:spPr>
      </p:pic>
      <p:pic>
        <p:nvPicPr>
          <p:cNvPr id="357" name="Google Shape;357;p40"/>
          <p:cNvPicPr preferRelativeResize="0"/>
          <p:nvPr/>
        </p:nvPicPr>
        <p:blipFill rotWithShape="1">
          <a:blip r:embed="rId4">
            <a:alphaModFix/>
          </a:blip>
          <a:srcRect l="-22010" b="-300"/>
          <a:stretch/>
        </p:blipFill>
        <p:spPr>
          <a:xfrm rot="9169395">
            <a:off x="6180623" y="2148132"/>
            <a:ext cx="4595549" cy="3465683"/>
          </a:xfrm>
          <a:prstGeom prst="rect">
            <a:avLst/>
          </a:prstGeom>
          <a:noFill/>
          <a:ln>
            <a:noFill/>
          </a:ln>
        </p:spPr>
      </p:pic>
      <p:pic>
        <p:nvPicPr>
          <p:cNvPr id="2" name="Picture 1">
            <a:extLst>
              <a:ext uri="{FF2B5EF4-FFF2-40B4-BE49-F238E27FC236}">
                <a16:creationId xmlns:a16="http://schemas.microsoft.com/office/drawing/2014/main" id="{EF7D31A4-6EF8-0D2E-6862-7006AF07A1F7}"/>
              </a:ext>
            </a:extLst>
          </p:cNvPr>
          <p:cNvPicPr>
            <a:picLocks noChangeAspect="1"/>
          </p:cNvPicPr>
          <p:nvPr/>
        </p:nvPicPr>
        <p:blipFill>
          <a:blip r:embed="rId5"/>
          <a:stretch>
            <a:fillRect/>
          </a:stretch>
        </p:blipFill>
        <p:spPr>
          <a:xfrm>
            <a:off x="5373740" y="1723912"/>
            <a:ext cx="2152045" cy="10573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5"/>
          <p:cNvSpPr txBox="1">
            <a:spLocks noGrp="1"/>
          </p:cNvSpPr>
          <p:nvPr>
            <p:ph type="title"/>
          </p:nvPr>
        </p:nvSpPr>
        <p:spPr>
          <a:xfrm>
            <a:off x="743354" y="194444"/>
            <a:ext cx="7710600" cy="630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JOB DESCRIPTIONS</a:t>
            </a:r>
            <a:endParaRPr dirty="0"/>
          </a:p>
        </p:txBody>
      </p:sp>
      <p:graphicFrame>
        <p:nvGraphicFramePr>
          <p:cNvPr id="271" name="Google Shape;271;p35"/>
          <p:cNvGraphicFramePr/>
          <p:nvPr>
            <p:extLst>
              <p:ext uri="{D42A27DB-BD31-4B8C-83A1-F6EECF244321}">
                <p14:modId xmlns:p14="http://schemas.microsoft.com/office/powerpoint/2010/main" val="2612641809"/>
              </p:ext>
            </p:extLst>
          </p:nvPr>
        </p:nvGraphicFramePr>
        <p:xfrm>
          <a:off x="277594" y="681856"/>
          <a:ext cx="8331568" cy="4267200"/>
        </p:xfrm>
        <a:graphic>
          <a:graphicData uri="http://schemas.openxmlformats.org/drawingml/2006/table">
            <a:tbl>
              <a:tblPr>
                <a:noFill/>
                <a:tableStyleId>{A0D56DBE-81CF-4A4D-A176-4C43BDFF3688}</a:tableStyleId>
              </a:tblPr>
              <a:tblGrid>
                <a:gridCol w="2600776">
                  <a:extLst>
                    <a:ext uri="{9D8B030D-6E8A-4147-A177-3AD203B41FA5}">
                      <a16:colId xmlns:a16="http://schemas.microsoft.com/office/drawing/2014/main" val="20000"/>
                    </a:ext>
                  </a:extLst>
                </a:gridCol>
                <a:gridCol w="5730792">
                  <a:extLst>
                    <a:ext uri="{9D8B030D-6E8A-4147-A177-3AD203B41FA5}">
                      <a16:colId xmlns:a16="http://schemas.microsoft.com/office/drawing/2014/main" val="20001"/>
                    </a:ext>
                  </a:extLst>
                </a:gridCol>
              </a:tblGrid>
              <a:tr h="1107255">
                <a:tc>
                  <a:txBody>
                    <a:bodyPr/>
                    <a:lstStyle/>
                    <a:p>
                      <a:pPr marL="0" lvl="0" indent="0" algn="l" rtl="0">
                        <a:spcBef>
                          <a:spcPts val="0"/>
                        </a:spcBef>
                        <a:spcAft>
                          <a:spcPts val="0"/>
                        </a:spcAft>
                        <a:buNone/>
                      </a:pPr>
                      <a:r>
                        <a:rPr lang="en" sz="3200" b="1" dirty="0">
                          <a:solidFill>
                            <a:schemeClr val="accent3"/>
                          </a:solidFill>
                          <a:uFill>
                            <a:noFill/>
                          </a:uFill>
                          <a:latin typeface="Orbitron"/>
                          <a:ea typeface="Orbitron"/>
                          <a:cs typeface="Orbitron"/>
                          <a:sym typeface="Orbitron"/>
                        </a:rPr>
                        <a:t>KRISTI </a:t>
                      </a:r>
                      <a:endParaRPr sz="3200" b="1" dirty="0">
                        <a:solidFill>
                          <a:schemeClr val="accent3"/>
                        </a:solidFill>
                        <a:latin typeface="Orbitron"/>
                        <a:ea typeface="Orbitron"/>
                        <a:cs typeface="Orbitron"/>
                        <a:sym typeface="Orbitron"/>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2000" dirty="0">
                          <a:solidFill>
                            <a:schemeClr val="dk1"/>
                          </a:solidFill>
                          <a:latin typeface="Gemunu Libre"/>
                          <a:ea typeface="Gemunu Libre"/>
                          <a:cs typeface="Gemunu Libre"/>
                          <a:sym typeface="Gemunu Libre"/>
                        </a:rPr>
                        <a:t>TASK SPLITTING, RESPONSIBLE FOR CLIENT OPERATIONS (ADDING CLIENT, DISPLAYING THE CLIENTS WHO HAVE RENTED MORE THAN X TIMES, AVAILABLE VEHICLES,DISPLAYING VEHICLES AVAILABLE AFTER X DAYS)</a:t>
                      </a:r>
                      <a:endParaRPr sz="2000" dirty="0">
                        <a:solidFill>
                          <a:schemeClr val="dk1"/>
                        </a:solidFill>
                        <a:latin typeface="Gemunu Libre"/>
                        <a:ea typeface="Gemunu Libre"/>
                        <a:cs typeface="Gemunu Libre"/>
                        <a:sym typeface="Gemunu Libre"/>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1061059">
                <a:tc>
                  <a:txBody>
                    <a:bodyPr/>
                    <a:lstStyle/>
                    <a:p>
                      <a:pPr marL="0" lvl="0" indent="0" algn="l" rtl="0">
                        <a:spcBef>
                          <a:spcPts val="0"/>
                        </a:spcBef>
                        <a:spcAft>
                          <a:spcPts val="0"/>
                        </a:spcAft>
                        <a:buNone/>
                      </a:pPr>
                      <a:r>
                        <a:rPr lang="en" sz="3200" b="1" dirty="0">
                          <a:solidFill>
                            <a:schemeClr val="accent3"/>
                          </a:solidFill>
                          <a:uFill>
                            <a:noFill/>
                          </a:uFill>
                          <a:latin typeface="Orbitron"/>
                          <a:ea typeface="Orbitron"/>
                          <a:cs typeface="Orbitron"/>
                          <a:sym typeface="Orbitron"/>
                        </a:rPr>
                        <a:t>ENGJELL</a:t>
                      </a:r>
                      <a:endParaRPr sz="3200" b="1" dirty="0">
                        <a:solidFill>
                          <a:schemeClr val="accent3"/>
                        </a:solidFill>
                        <a:latin typeface="Orbitron"/>
                        <a:ea typeface="Orbitron"/>
                        <a:cs typeface="Orbitron"/>
                        <a:sym typeface="Orbitron"/>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2000" dirty="0">
                          <a:solidFill>
                            <a:schemeClr val="dk1"/>
                          </a:solidFill>
                          <a:latin typeface="Gemunu Libre"/>
                          <a:ea typeface="Gemunu Libre"/>
                          <a:cs typeface="Gemunu Libre"/>
                          <a:sym typeface="Gemunu Libre"/>
                        </a:rPr>
                        <a:t>RESPONSIBLE FOR VEHICLE  OPERATIONS(ADDING NEW VEHICLES, DELETING VEHICLES, DISPLAYING VEHICLE INFORMATION, SEARCHING FOR A VEHICLE, SORTING VEHICLES BY THEIR DAILY PRICE)</a:t>
                      </a:r>
                      <a:endParaRPr sz="2000" dirty="0">
                        <a:solidFill>
                          <a:schemeClr val="dk1"/>
                        </a:solidFill>
                        <a:latin typeface="Gemunu Libre"/>
                        <a:ea typeface="Gemunu Libre"/>
                        <a:cs typeface="Gemunu Libre"/>
                        <a:sym typeface="Gemunu Libre"/>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1061059">
                <a:tc>
                  <a:txBody>
                    <a:bodyPr/>
                    <a:lstStyle/>
                    <a:p>
                      <a:pPr marL="0" lvl="0" indent="0" algn="l" rtl="0">
                        <a:spcBef>
                          <a:spcPts val="0"/>
                        </a:spcBef>
                        <a:spcAft>
                          <a:spcPts val="0"/>
                        </a:spcAft>
                        <a:buNone/>
                      </a:pPr>
                      <a:r>
                        <a:rPr lang="en" sz="3200" b="1" dirty="0">
                          <a:solidFill>
                            <a:schemeClr val="accent3"/>
                          </a:solidFill>
                          <a:uFill>
                            <a:noFill/>
                          </a:uFill>
                          <a:latin typeface="Orbitron"/>
                          <a:ea typeface="Orbitron"/>
                          <a:cs typeface="Orbitron"/>
                          <a:sym typeface="Orbitron"/>
                        </a:rPr>
                        <a:t>INDRIT</a:t>
                      </a:r>
                      <a:endParaRPr sz="3200" b="1" dirty="0">
                        <a:solidFill>
                          <a:schemeClr val="accent3"/>
                        </a:solidFill>
                        <a:latin typeface="Orbitron"/>
                        <a:ea typeface="Orbitron"/>
                        <a:cs typeface="Orbitron"/>
                        <a:sym typeface="Orbitron"/>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US" sz="2000" dirty="0">
                          <a:solidFill>
                            <a:schemeClr val="dk1"/>
                          </a:solidFill>
                          <a:latin typeface="Gemunu Libre"/>
                          <a:ea typeface="Gemunu Libre"/>
                          <a:cs typeface="Gemunu Libre"/>
                          <a:sym typeface="Gemunu Libre"/>
                        </a:rPr>
                        <a:t>RESPONSIBLE FOR RESERVATION OPERATIONS(CREATING RESERVATIONS, DELETING RESERVATIONS, DISPLAYING RESERVATIONS,  SAVING RESERVATIONS WITH TOTAL COST EXCEEDING X TO A NEW FILE, PRICING OF THE RESERVATIONS )</a:t>
                      </a:r>
                      <a:endParaRPr sz="2000" dirty="0">
                        <a:solidFill>
                          <a:schemeClr val="dk1"/>
                        </a:solidFill>
                        <a:latin typeface="Gemunu Libre"/>
                        <a:ea typeface="Gemunu Libre"/>
                        <a:cs typeface="Gemunu Libre"/>
                        <a:sym typeface="Gemunu Libre"/>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37"/>
          <p:cNvPicPr preferRelativeResize="0"/>
          <p:nvPr/>
        </p:nvPicPr>
        <p:blipFill rotWithShape="1">
          <a:blip r:embed="rId3">
            <a:alphaModFix/>
          </a:blip>
          <a:srcRect l="16585" t="1832" r="-14432" b="33408"/>
          <a:stretch/>
        </p:blipFill>
        <p:spPr>
          <a:xfrm>
            <a:off x="0" y="-7825"/>
            <a:ext cx="5810248" cy="5143501"/>
          </a:xfrm>
          <a:prstGeom prst="rect">
            <a:avLst/>
          </a:prstGeom>
          <a:noFill/>
          <a:ln>
            <a:noFill/>
          </a:ln>
        </p:spPr>
      </p:pic>
      <p:sp>
        <p:nvSpPr>
          <p:cNvPr id="305" name="Google Shape;305;p37"/>
          <p:cNvSpPr/>
          <p:nvPr/>
        </p:nvSpPr>
        <p:spPr>
          <a:xfrm flipH="1">
            <a:off x="3797375" y="124625"/>
            <a:ext cx="1335000" cy="5143500"/>
          </a:xfrm>
          <a:prstGeom prst="rect">
            <a:avLst/>
          </a:prstGeom>
          <a:gradFill>
            <a:gsLst>
              <a:gs pos="0">
                <a:srgbClr val="010D26">
                  <a:alpha val="0"/>
                </a:srgbClr>
              </a:gs>
              <a:gs pos="75000">
                <a:srgbClr val="010D26"/>
              </a:gs>
              <a:gs pos="100000">
                <a:schemeClr val="accent5"/>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7"/>
          <p:cNvSpPr txBox="1">
            <a:spLocks noGrp="1"/>
          </p:cNvSpPr>
          <p:nvPr>
            <p:ph type="title" idx="2"/>
          </p:nvPr>
        </p:nvSpPr>
        <p:spPr>
          <a:xfrm flipH="1">
            <a:off x="3187975" y="124625"/>
            <a:ext cx="4996800" cy="669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STRONG POINTS OF OUR TEAM</a:t>
            </a:r>
            <a:endParaRPr dirty="0"/>
          </a:p>
        </p:txBody>
      </p:sp>
      <p:sp>
        <p:nvSpPr>
          <p:cNvPr id="309" name="Google Shape;309;p37"/>
          <p:cNvSpPr txBox="1">
            <a:spLocks noGrp="1"/>
          </p:cNvSpPr>
          <p:nvPr>
            <p:ph type="title"/>
          </p:nvPr>
        </p:nvSpPr>
        <p:spPr>
          <a:xfrm>
            <a:off x="2967234" y="1968900"/>
            <a:ext cx="5434893" cy="1205700"/>
          </a:xfrm>
          <a:prstGeom prst="rect">
            <a:avLst/>
          </a:prstGeom>
        </p:spPr>
        <p:txBody>
          <a:bodyPr spcFirstLastPara="1" wrap="square" lIns="91425" tIns="0" rIns="91425" bIns="0" anchor="t" anchorCtr="0">
            <a:noAutofit/>
          </a:bodyPr>
          <a:lstStyle/>
          <a:p>
            <a:pPr lvl="0" algn="l" rtl="0">
              <a:spcBef>
                <a:spcPts val="0"/>
              </a:spcBef>
              <a:spcAft>
                <a:spcPts val="0"/>
              </a:spcAft>
            </a:pPr>
            <a:r>
              <a:rPr lang="en" sz="1600" dirty="0"/>
              <a:t>1.  COLLABORATION: WE HAVE A STRONG SENSE OF TEAMWORK, AND WE COMMUNICATE EFFECTIVELY TO MAKE SURE THAT OUR PROJECT WORKS PROPERLY</a:t>
            </a:r>
            <a:br>
              <a:rPr lang="en" sz="1600" dirty="0"/>
            </a:br>
            <a:r>
              <a:rPr lang="en" sz="1600" dirty="0"/>
              <a:t>2. COMPETENCE: EACH MEMBER IS COMPETENT IN THEIR RESPECTIVE DOMAINS, ENSURING HIGH-QUALITY WORK</a:t>
            </a:r>
            <a:br>
              <a:rPr lang="en" sz="1600" dirty="0"/>
            </a:br>
            <a:endParaRPr sz="1600" dirty="0"/>
          </a:p>
        </p:txBody>
      </p:sp>
      <p:pic>
        <p:nvPicPr>
          <p:cNvPr id="311" name="Google Shape;311;p37"/>
          <p:cNvPicPr preferRelativeResize="0"/>
          <p:nvPr/>
        </p:nvPicPr>
        <p:blipFill>
          <a:blip r:embed="rId4">
            <a:alphaModFix/>
          </a:blip>
          <a:stretch>
            <a:fillRect/>
          </a:stretch>
        </p:blipFill>
        <p:spPr>
          <a:xfrm rot="-2279789">
            <a:off x="-220300" y="-939773"/>
            <a:ext cx="2511454" cy="203404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827C7-8428-68E2-8E00-5B9116A3DEA2}"/>
              </a:ext>
            </a:extLst>
          </p:cNvPr>
          <p:cNvSpPr>
            <a:spLocks noGrp="1"/>
          </p:cNvSpPr>
          <p:nvPr>
            <p:ph type="title"/>
          </p:nvPr>
        </p:nvSpPr>
        <p:spPr>
          <a:xfrm>
            <a:off x="713250" y="289071"/>
            <a:ext cx="7717500" cy="630600"/>
          </a:xfrm>
        </p:spPr>
        <p:txBody>
          <a:bodyPr/>
          <a:lstStyle/>
          <a:p>
            <a:pPr algn="l"/>
            <a:r>
              <a:rPr lang="en-US" sz="3600" dirty="0"/>
              <a:t>CHALLENGES FACED</a:t>
            </a:r>
          </a:p>
        </p:txBody>
      </p:sp>
      <p:sp>
        <p:nvSpPr>
          <p:cNvPr id="4" name="Subtitle 3">
            <a:extLst>
              <a:ext uri="{FF2B5EF4-FFF2-40B4-BE49-F238E27FC236}">
                <a16:creationId xmlns:a16="http://schemas.microsoft.com/office/drawing/2014/main" id="{0D927A38-B089-EB94-45D8-ECD632A6FD5D}"/>
              </a:ext>
            </a:extLst>
          </p:cNvPr>
          <p:cNvSpPr>
            <a:spLocks noGrp="1"/>
          </p:cNvSpPr>
          <p:nvPr>
            <p:ph type="subTitle" idx="4294967295"/>
          </p:nvPr>
        </p:nvSpPr>
        <p:spPr>
          <a:xfrm flipH="1">
            <a:off x="448574" y="919671"/>
            <a:ext cx="7142672" cy="3304157"/>
          </a:xfrm>
        </p:spPr>
        <p:txBody>
          <a:bodyPr/>
          <a:lstStyle/>
          <a:p>
            <a:r>
              <a:rPr lang="en-US" sz="2800" b="1" dirty="0"/>
              <a:t>Team management: It took considerable planning and coordination to balance individual workloads, organize duties, and ensure effective communication.</a:t>
            </a:r>
          </a:p>
          <a:p>
            <a:endParaRPr lang="en-US" sz="2800" dirty="0"/>
          </a:p>
          <a:p>
            <a:r>
              <a:rPr lang="en-US" sz="2800" b="1" dirty="0"/>
              <a:t>Code implementation: It was challenging to combine everybody’s work into the same program and to make sure that all the functions work properly.</a:t>
            </a:r>
          </a:p>
        </p:txBody>
      </p:sp>
    </p:spTree>
    <p:extLst>
      <p:ext uri="{BB962C8B-B14F-4D97-AF65-F5344CB8AC3E}">
        <p14:creationId xmlns:p14="http://schemas.microsoft.com/office/powerpoint/2010/main" val="308283905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8"/>
          <p:cNvSpPr txBox="1">
            <a:spLocks noGrp="1"/>
          </p:cNvSpPr>
          <p:nvPr>
            <p:ph type="title"/>
          </p:nvPr>
        </p:nvSpPr>
        <p:spPr>
          <a:xfrm>
            <a:off x="3224275" y="1170100"/>
            <a:ext cx="5206500" cy="630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PROGRAM FLOW DIAGRAM</a:t>
            </a:r>
            <a:endParaRPr dirty="0"/>
          </a:p>
        </p:txBody>
      </p:sp>
      <p:pic>
        <p:nvPicPr>
          <p:cNvPr id="318" name="Google Shape;318;p38"/>
          <p:cNvPicPr preferRelativeResize="0"/>
          <p:nvPr/>
        </p:nvPicPr>
        <p:blipFill rotWithShape="1">
          <a:blip r:embed="rId3">
            <a:alphaModFix/>
          </a:blip>
          <a:srcRect l="51535" t="3168" r="8585" b="1954"/>
          <a:stretch/>
        </p:blipFill>
        <p:spPr>
          <a:xfrm>
            <a:off x="-195425" y="0"/>
            <a:ext cx="3243000" cy="5143500"/>
          </a:xfrm>
          <a:prstGeom prst="rect">
            <a:avLst/>
          </a:prstGeom>
          <a:noFill/>
          <a:ln>
            <a:noFill/>
          </a:ln>
        </p:spPr>
      </p:pic>
      <p:sp>
        <p:nvSpPr>
          <p:cNvPr id="319" name="Google Shape;319;p38"/>
          <p:cNvSpPr/>
          <p:nvPr/>
        </p:nvSpPr>
        <p:spPr>
          <a:xfrm rot="10800000">
            <a:off x="2168601" y="0"/>
            <a:ext cx="1034100" cy="5143500"/>
          </a:xfrm>
          <a:prstGeom prst="rect">
            <a:avLst/>
          </a:prstGeom>
          <a:gradFill>
            <a:gsLst>
              <a:gs pos="0">
                <a:srgbClr val="010D26">
                  <a:alpha val="0"/>
                </a:srgbClr>
              </a:gs>
              <a:gs pos="75000">
                <a:srgbClr val="010D26"/>
              </a:gs>
              <a:gs pos="100000">
                <a:schemeClr val="accent5"/>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0" name="Google Shape;320;p38"/>
          <p:cNvPicPr preferRelativeResize="0"/>
          <p:nvPr/>
        </p:nvPicPr>
        <p:blipFill>
          <a:blip r:embed="rId4">
            <a:alphaModFix/>
          </a:blip>
          <a:stretch>
            <a:fillRect/>
          </a:stretch>
        </p:blipFill>
        <p:spPr>
          <a:xfrm>
            <a:off x="433597" y="3083925"/>
            <a:ext cx="3243050" cy="2231025"/>
          </a:xfrm>
          <a:prstGeom prst="rect">
            <a:avLst/>
          </a:prstGeom>
          <a:noFill/>
          <a:ln>
            <a:noFill/>
          </a:ln>
        </p:spPr>
      </p:pic>
      <p:pic>
        <p:nvPicPr>
          <p:cNvPr id="3" name="Picture 2">
            <a:extLst>
              <a:ext uri="{FF2B5EF4-FFF2-40B4-BE49-F238E27FC236}">
                <a16:creationId xmlns:a16="http://schemas.microsoft.com/office/drawing/2014/main" id="{3CB86D25-F1F7-9BAD-3BA8-33D5672EB60D}"/>
              </a:ext>
            </a:extLst>
          </p:cNvPr>
          <p:cNvPicPr>
            <a:picLocks noChangeAspect="1"/>
          </p:cNvPicPr>
          <p:nvPr/>
        </p:nvPicPr>
        <p:blipFill>
          <a:blip r:embed="rId5"/>
          <a:stretch>
            <a:fillRect/>
          </a:stretch>
        </p:blipFill>
        <p:spPr>
          <a:xfrm>
            <a:off x="3087036" y="2315470"/>
            <a:ext cx="5480978" cy="119283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24C85-89DA-919A-AFEA-4283FD0992AC}"/>
              </a:ext>
            </a:extLst>
          </p:cNvPr>
          <p:cNvSpPr>
            <a:spLocks noGrp="1"/>
          </p:cNvSpPr>
          <p:nvPr>
            <p:ph type="title"/>
          </p:nvPr>
        </p:nvSpPr>
        <p:spPr/>
        <p:txBody>
          <a:bodyPr/>
          <a:lstStyle/>
          <a:p>
            <a:endParaRPr lang="en-US"/>
          </a:p>
        </p:txBody>
      </p:sp>
      <p:sp>
        <p:nvSpPr>
          <p:cNvPr id="3" name="Subtitle 2">
            <a:extLst>
              <a:ext uri="{FF2B5EF4-FFF2-40B4-BE49-F238E27FC236}">
                <a16:creationId xmlns:a16="http://schemas.microsoft.com/office/drawing/2014/main" id="{F416DCE9-FF98-9945-A4FA-A674C18E6BFD}"/>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92E5B91F-F3ED-F45D-AB69-63065F7B9125}"/>
              </a:ext>
            </a:extLst>
          </p:cNvPr>
          <p:cNvPicPr>
            <a:picLocks noChangeAspect="1"/>
          </p:cNvPicPr>
          <p:nvPr/>
        </p:nvPicPr>
        <p:blipFill rotWithShape="1">
          <a:blip r:embed="rId2"/>
          <a:srcRect l="22500" t="20445" r="24417" b="10666"/>
          <a:stretch/>
        </p:blipFill>
        <p:spPr>
          <a:xfrm>
            <a:off x="0" y="0"/>
            <a:ext cx="9144000" cy="5217607"/>
          </a:xfrm>
          <a:prstGeom prst="rect">
            <a:avLst/>
          </a:prstGeom>
        </p:spPr>
      </p:pic>
    </p:spTree>
    <p:extLst>
      <p:ext uri="{BB962C8B-B14F-4D97-AF65-F5344CB8AC3E}">
        <p14:creationId xmlns:p14="http://schemas.microsoft.com/office/powerpoint/2010/main" val="399813334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9"/>
          <p:cNvSpPr txBox="1">
            <a:spLocks noGrp="1"/>
          </p:cNvSpPr>
          <p:nvPr>
            <p:ph type="title"/>
          </p:nvPr>
        </p:nvSpPr>
        <p:spPr>
          <a:xfrm>
            <a:off x="713225" y="539500"/>
            <a:ext cx="7717500" cy="630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STRUCTURES</a:t>
            </a:r>
            <a:endParaRPr dirty="0"/>
          </a:p>
        </p:txBody>
      </p:sp>
      <p:sp>
        <p:nvSpPr>
          <p:cNvPr id="326" name="Google Shape;326;p39"/>
          <p:cNvSpPr txBox="1">
            <a:spLocks noGrp="1"/>
          </p:cNvSpPr>
          <p:nvPr>
            <p:ph type="subTitle" idx="3"/>
          </p:nvPr>
        </p:nvSpPr>
        <p:spPr>
          <a:xfrm>
            <a:off x="2572355" y="1915652"/>
            <a:ext cx="2176500" cy="1682501"/>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t>clint: This structure represents a client and contains information such as the name, surname, ID, passport ID, state, phone number, and a pointer to the next client in the list.</a:t>
            </a:r>
            <a:endParaRPr dirty="0"/>
          </a:p>
        </p:txBody>
      </p:sp>
      <p:sp>
        <p:nvSpPr>
          <p:cNvPr id="327" name="Google Shape;327;p39"/>
          <p:cNvSpPr txBox="1">
            <a:spLocks noGrp="1"/>
          </p:cNvSpPr>
          <p:nvPr>
            <p:ph type="subTitle" idx="1"/>
          </p:nvPr>
        </p:nvSpPr>
        <p:spPr>
          <a:xfrm>
            <a:off x="241020" y="1914137"/>
            <a:ext cx="2247900" cy="1804421"/>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t>Vehicle: This structure represents a vehicle and contains information such as the plate number, brand, model, year, rental price, availability, and a pointer to the next vehicle in the list.</a:t>
            </a:r>
            <a:endParaRPr dirty="0"/>
          </a:p>
        </p:txBody>
      </p:sp>
      <p:sp>
        <p:nvSpPr>
          <p:cNvPr id="330" name="Google Shape;330;p39"/>
          <p:cNvSpPr txBox="1">
            <a:spLocks noGrp="1"/>
          </p:cNvSpPr>
          <p:nvPr>
            <p:ph type="subTitle" idx="5"/>
          </p:nvPr>
        </p:nvSpPr>
        <p:spPr>
          <a:xfrm>
            <a:off x="4748855" y="1952947"/>
            <a:ext cx="2176500" cy="863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t>reservation: This structure represents a reservation and contains information such as the plate number, client ID, rental days, price, and a pointer to the next reservation in the list.</a:t>
            </a:r>
            <a:endParaRPr dirty="0"/>
          </a:p>
        </p:txBody>
      </p:sp>
      <p:sp>
        <p:nvSpPr>
          <p:cNvPr id="5" name="Google Shape;326;p39">
            <a:extLst>
              <a:ext uri="{FF2B5EF4-FFF2-40B4-BE49-F238E27FC236}">
                <a16:creationId xmlns:a16="http://schemas.microsoft.com/office/drawing/2014/main" id="{EAA93F87-4220-C5E9-14C8-CA3E13CEF50E}"/>
              </a:ext>
            </a:extLst>
          </p:cNvPr>
          <p:cNvSpPr txBox="1">
            <a:spLocks/>
          </p:cNvSpPr>
          <p:nvPr/>
        </p:nvSpPr>
        <p:spPr>
          <a:xfrm>
            <a:off x="6850380" y="1496743"/>
            <a:ext cx="2176500" cy="1319604"/>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1pPr>
            <a:lvl2pPr marL="914400" marR="0" lvl="1"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2pPr>
            <a:lvl3pPr marL="1371600" marR="0" lvl="2"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3pPr>
            <a:lvl4pPr marL="1828800" marR="0" lvl="3"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4pPr>
            <a:lvl5pPr marL="2286000" marR="0" lvl="4"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5pPr>
            <a:lvl6pPr marL="2743200" marR="0" lvl="5"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6pPr>
            <a:lvl7pPr marL="3200400" marR="0" lvl="6"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7pPr>
            <a:lvl8pPr marL="3657600" marR="0" lvl="7"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8pPr>
            <a:lvl9pPr marL="4114800" marR="0" lvl="8"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9pPr>
          </a:lstStyle>
          <a:p>
            <a:pPr marL="0" indent="0"/>
            <a:r>
              <a:rPr lang="en-US" dirty="0"/>
              <a:t>albV1: This structure is similar to Vehicle structure but it was created for the available vehicles (the ones not reserved)</a:t>
            </a:r>
          </a:p>
          <a:p>
            <a:pPr marL="0" indent="0"/>
            <a:endParaRPr lang="en-US" dirty="0"/>
          </a:p>
        </p:txBody>
      </p:sp>
      <p:pic>
        <p:nvPicPr>
          <p:cNvPr id="10" name="Picture 9">
            <a:extLst>
              <a:ext uri="{FF2B5EF4-FFF2-40B4-BE49-F238E27FC236}">
                <a16:creationId xmlns:a16="http://schemas.microsoft.com/office/drawing/2014/main" id="{76D1FE05-E290-9A5A-DDE9-75D8678A9341}"/>
              </a:ext>
            </a:extLst>
          </p:cNvPr>
          <p:cNvPicPr>
            <a:picLocks noChangeAspect="1"/>
          </p:cNvPicPr>
          <p:nvPr/>
        </p:nvPicPr>
        <p:blipFill>
          <a:blip r:embed="rId3"/>
          <a:stretch>
            <a:fillRect/>
          </a:stretch>
        </p:blipFill>
        <p:spPr>
          <a:xfrm>
            <a:off x="5046345" y="312420"/>
            <a:ext cx="1804035" cy="957243"/>
          </a:xfrm>
          <a:prstGeom prst="rect">
            <a:avLst/>
          </a:prstGeom>
        </p:spPr>
      </p:pic>
      <p:sp>
        <p:nvSpPr>
          <p:cNvPr id="2" name="Google Shape;326;p39">
            <a:extLst>
              <a:ext uri="{FF2B5EF4-FFF2-40B4-BE49-F238E27FC236}">
                <a16:creationId xmlns:a16="http://schemas.microsoft.com/office/drawing/2014/main" id="{4C02422C-714F-18FE-CEE4-FDD2111C57E5}"/>
              </a:ext>
            </a:extLst>
          </p:cNvPr>
          <p:cNvSpPr txBox="1">
            <a:spLocks/>
          </p:cNvSpPr>
          <p:nvPr/>
        </p:nvSpPr>
        <p:spPr>
          <a:xfrm>
            <a:off x="6850380" y="3437918"/>
            <a:ext cx="2176500" cy="56128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1pPr>
            <a:lvl2pPr marL="914400" marR="0" lvl="1"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2pPr>
            <a:lvl3pPr marL="1371600" marR="0" lvl="2"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3pPr>
            <a:lvl4pPr marL="1828800" marR="0" lvl="3"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4pPr>
            <a:lvl5pPr marL="2286000" marR="0" lvl="4"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5pPr>
            <a:lvl6pPr marL="2743200" marR="0" lvl="5"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6pPr>
            <a:lvl7pPr marL="3200400" marR="0" lvl="6"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7pPr>
            <a:lvl8pPr marL="3657600" marR="0" lvl="7"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8pPr>
            <a:lvl9pPr marL="4114800" marR="0" lvl="8" indent="-330200" algn="r" rtl="0">
              <a:lnSpc>
                <a:spcPct val="100000"/>
              </a:lnSpc>
              <a:spcBef>
                <a:spcPts val="0"/>
              </a:spcBef>
              <a:spcAft>
                <a:spcPts val="0"/>
              </a:spcAft>
              <a:buClr>
                <a:schemeClr val="dk1"/>
              </a:buClr>
              <a:buSzPts val="1600"/>
              <a:buFont typeface="Gemunu Libre"/>
              <a:buNone/>
              <a:defRPr sz="1600" b="0" i="0" u="none" strike="noStrike" cap="none">
                <a:solidFill>
                  <a:schemeClr val="dk1"/>
                </a:solidFill>
                <a:latin typeface="Gemunu Libre"/>
                <a:ea typeface="Gemunu Libre"/>
                <a:cs typeface="Gemunu Libre"/>
                <a:sym typeface="Gemunu Libre"/>
              </a:defRPr>
            </a:lvl9pPr>
          </a:lstStyle>
          <a:p>
            <a:pPr marL="0" indent="0"/>
            <a:r>
              <a:rPr lang="en-US" dirty="0"/>
              <a:t>resvV1: This structure was used for reserved vehicles</a:t>
            </a:r>
          </a:p>
          <a:p>
            <a:pPr marL="0" indent="0"/>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1706A-4BA5-C060-98EB-7D7C59BC3B77}"/>
              </a:ext>
            </a:extLst>
          </p:cNvPr>
          <p:cNvSpPr>
            <a:spLocks noGrp="1"/>
          </p:cNvSpPr>
          <p:nvPr>
            <p:ph type="title"/>
          </p:nvPr>
        </p:nvSpPr>
        <p:spPr/>
        <p:txBody>
          <a:bodyPr/>
          <a:lstStyle/>
          <a:p>
            <a:r>
              <a:rPr lang="en-US" dirty="0"/>
              <a:t>LINKED LISTS</a:t>
            </a:r>
          </a:p>
        </p:txBody>
      </p:sp>
      <p:sp>
        <p:nvSpPr>
          <p:cNvPr id="5" name="Subtitle 3">
            <a:extLst>
              <a:ext uri="{FF2B5EF4-FFF2-40B4-BE49-F238E27FC236}">
                <a16:creationId xmlns:a16="http://schemas.microsoft.com/office/drawing/2014/main" id="{F438972D-9EF9-0A74-4F4B-43B3B506007F}"/>
              </a:ext>
            </a:extLst>
          </p:cNvPr>
          <p:cNvSpPr txBox="1">
            <a:spLocks/>
          </p:cNvSpPr>
          <p:nvPr/>
        </p:nvSpPr>
        <p:spPr>
          <a:xfrm flipH="1">
            <a:off x="494294" y="1284401"/>
            <a:ext cx="7142672" cy="293708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1pPr>
            <a:lvl2pPr marL="914400" marR="0" lvl="1"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2pPr>
            <a:lvl3pPr marL="1371600" marR="0" lvl="2"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3pPr>
            <a:lvl4pPr marL="1828800" marR="0" lvl="3"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4pPr>
            <a:lvl5pPr marL="2286000" marR="0" lvl="4"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5pPr>
            <a:lvl6pPr marL="2743200" marR="0" lvl="5"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6pPr>
            <a:lvl7pPr marL="3200400" marR="0" lvl="6"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7pPr>
            <a:lvl8pPr marL="3657600" marR="0" lvl="7"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8pPr>
            <a:lvl9pPr marL="4114800" marR="0" lvl="8"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9pPr>
          </a:lstStyle>
          <a:p>
            <a:r>
              <a:rPr lang="en-US" sz="1400" b="1" dirty="0"/>
              <a:t>CL: This linked list of type struct client is used to manage clients. Each node in the list represents a client and contains client information along with a pointer to the next client in the list.</a:t>
            </a:r>
          </a:p>
          <a:p>
            <a:r>
              <a:rPr lang="en-US" sz="1400" b="1" dirty="0"/>
              <a:t>struct Vehicle *</a:t>
            </a:r>
            <a:r>
              <a:rPr lang="en-US" sz="1400" b="1" dirty="0" err="1"/>
              <a:t>vhead</a:t>
            </a:r>
            <a:r>
              <a:rPr lang="en-US" sz="1400" b="1" dirty="0"/>
              <a:t>: This pointer points to the head of the linked list of vehicles. Each node in the list represents a vehicle and contains vehicle information along with a pointer to the next vehicle in the list.</a:t>
            </a:r>
          </a:p>
          <a:p>
            <a:r>
              <a:rPr lang="en-US" sz="1400" b="1" dirty="0"/>
              <a:t>struct reservation *head1: This pointer points to the head of the linked list of reservations. Each node in the list represents a reservation and contains reservation information along with a pointer to the next reservation in the list.</a:t>
            </a:r>
          </a:p>
          <a:p>
            <a:r>
              <a:rPr lang="en-US" sz="1400" b="1" dirty="0" err="1"/>
              <a:t>resvV</a:t>
            </a:r>
            <a:r>
              <a:rPr lang="en-US" sz="1400" b="1" dirty="0"/>
              <a:t> *head2: This pointer points to the head of the linked list of additional rental information. Each node in the list represents additional information about rentals and contains information about the brand, model, and the number of times a vehicle has been rented.</a:t>
            </a:r>
          </a:p>
          <a:p>
            <a:r>
              <a:rPr lang="en-US" sz="1400" b="1" dirty="0"/>
              <a:t>struct reservation *head3: This pointer points to the head of another linked list of reservations. It is used in one of the menu options to manage reservations separately.</a:t>
            </a:r>
          </a:p>
        </p:txBody>
      </p:sp>
    </p:spTree>
    <p:extLst>
      <p:ext uri="{BB962C8B-B14F-4D97-AF65-F5344CB8AC3E}">
        <p14:creationId xmlns:p14="http://schemas.microsoft.com/office/powerpoint/2010/main" val="29477405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AD236-EF19-68D7-D3DB-686014183272}"/>
              </a:ext>
            </a:extLst>
          </p:cNvPr>
          <p:cNvSpPr>
            <a:spLocks noGrp="1"/>
          </p:cNvSpPr>
          <p:nvPr>
            <p:ph type="title"/>
          </p:nvPr>
        </p:nvSpPr>
        <p:spPr/>
        <p:txBody>
          <a:bodyPr/>
          <a:lstStyle/>
          <a:p>
            <a:r>
              <a:rPr lang="en-US" dirty="0"/>
              <a:t>RELATIONSHIPS</a:t>
            </a:r>
            <a:br>
              <a:rPr lang="en-US" dirty="0"/>
            </a:br>
            <a:endParaRPr lang="en-US" dirty="0"/>
          </a:p>
        </p:txBody>
      </p:sp>
      <p:sp>
        <p:nvSpPr>
          <p:cNvPr id="3" name="Subtitle 3">
            <a:extLst>
              <a:ext uri="{FF2B5EF4-FFF2-40B4-BE49-F238E27FC236}">
                <a16:creationId xmlns:a16="http://schemas.microsoft.com/office/drawing/2014/main" id="{2945A6DA-5141-ED27-BA06-C60A2295E530}"/>
              </a:ext>
            </a:extLst>
          </p:cNvPr>
          <p:cNvSpPr txBox="1">
            <a:spLocks/>
          </p:cNvSpPr>
          <p:nvPr/>
        </p:nvSpPr>
        <p:spPr>
          <a:xfrm flipH="1">
            <a:off x="547634" y="1476590"/>
            <a:ext cx="7142672" cy="2190319"/>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1pPr>
            <a:lvl2pPr marL="914400" marR="0" lvl="1"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2pPr>
            <a:lvl3pPr marL="1371600" marR="0" lvl="2"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3pPr>
            <a:lvl4pPr marL="1828800" marR="0" lvl="3"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4pPr>
            <a:lvl5pPr marL="2286000" marR="0" lvl="4"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5pPr>
            <a:lvl6pPr marL="2743200" marR="0" lvl="5"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6pPr>
            <a:lvl7pPr marL="3200400" marR="0" lvl="6"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7pPr>
            <a:lvl8pPr marL="3657600" marR="0" lvl="7"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8pPr>
            <a:lvl9pPr marL="4114800" marR="0" lvl="8" indent="-330200" algn="l" rtl="0">
              <a:lnSpc>
                <a:spcPct val="100000"/>
              </a:lnSpc>
              <a:spcBef>
                <a:spcPts val="0"/>
              </a:spcBef>
              <a:spcAft>
                <a:spcPts val="0"/>
              </a:spcAft>
              <a:buClr>
                <a:schemeClr val="dk1"/>
              </a:buClr>
              <a:buSzPts val="1600"/>
              <a:buFont typeface="Gemunu Libre"/>
              <a:buChar char="■"/>
              <a:defRPr sz="1600" b="0" i="0" u="none" strike="noStrike" cap="none">
                <a:solidFill>
                  <a:schemeClr val="dk1"/>
                </a:solidFill>
                <a:latin typeface="Gemunu Libre"/>
                <a:ea typeface="Gemunu Libre"/>
                <a:cs typeface="Gemunu Libre"/>
                <a:sym typeface="Gemunu Libre"/>
              </a:defRPr>
            </a:lvl9pPr>
          </a:lstStyle>
          <a:p>
            <a:r>
              <a:rPr lang="en-US" sz="1400" b="1" dirty="0"/>
              <a:t>The CL linked list of clients (head) is managed using the struct client structure. Each node in the CL list represents a client and contains client information along with a pointer to the next client.</a:t>
            </a:r>
          </a:p>
          <a:p>
            <a:r>
              <a:rPr lang="en-US" sz="1400" b="1" dirty="0"/>
              <a:t>The struct Vehicle structure is used to create a linked list of vehicles (</a:t>
            </a:r>
            <a:r>
              <a:rPr lang="en-US" sz="1400" b="1" dirty="0" err="1"/>
              <a:t>vhead</a:t>
            </a:r>
            <a:r>
              <a:rPr lang="en-US" sz="1400" b="1" dirty="0"/>
              <a:t>). Each node in the list represents a vehicle and contains vehicle information along with a pointer to the next vehicle.</a:t>
            </a:r>
          </a:p>
          <a:p>
            <a:r>
              <a:rPr lang="en-US" sz="1400" b="1" dirty="0"/>
              <a:t>The struct reservation structure is used to create a linked list of reservations (head1, head3). Each node in the list represents a reservation and contains reservation information along with a pointer to the next reservation.</a:t>
            </a:r>
          </a:p>
          <a:p>
            <a:r>
              <a:rPr lang="en-US" sz="1400" b="1" dirty="0"/>
              <a:t>The </a:t>
            </a:r>
            <a:r>
              <a:rPr lang="en-US" sz="1400" b="1" dirty="0" err="1"/>
              <a:t>resvV</a:t>
            </a:r>
            <a:r>
              <a:rPr lang="en-US" sz="1400" b="1" dirty="0"/>
              <a:t> linked list (head2) contains additional rental information and is separate from the main vehicle and reservation structures. It is used to store information about the number of times a vehicle has been rented.</a:t>
            </a:r>
          </a:p>
        </p:txBody>
      </p:sp>
    </p:spTree>
    <p:extLst>
      <p:ext uri="{BB962C8B-B14F-4D97-AF65-F5344CB8AC3E}">
        <p14:creationId xmlns:p14="http://schemas.microsoft.com/office/powerpoint/2010/main" val="21651006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theme1.xml><?xml version="1.0" encoding="utf-8"?>
<a:theme xmlns:a="http://schemas.openxmlformats.org/drawingml/2006/main" name="Metaverse Newsletter by Slidesgo">
  <a:themeElements>
    <a:clrScheme name="Simple Light">
      <a:dk1>
        <a:srgbClr val="FFFFFF"/>
      </a:dk1>
      <a:lt1>
        <a:srgbClr val="F0CA98"/>
      </a:lt1>
      <a:dk2>
        <a:srgbClr val="8058DE"/>
      </a:dk2>
      <a:lt2>
        <a:srgbClr val="870FF9"/>
      </a:lt2>
      <a:accent1>
        <a:srgbClr val="C52BAD"/>
      </a:accent1>
      <a:accent2>
        <a:srgbClr val="5E0045"/>
      </a:accent2>
      <a:accent3>
        <a:srgbClr val="69E2D9"/>
      </a:accent3>
      <a:accent4>
        <a:srgbClr val="1D2686"/>
      </a:accent4>
      <a:accent5>
        <a:srgbClr val="010D26"/>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TotalTime>
  <Words>855</Words>
  <Application>Microsoft Office PowerPoint</Application>
  <PresentationFormat>On-screen Show (16:9)</PresentationFormat>
  <Paragraphs>45</Paragraphs>
  <Slides>12</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Gemunu Libre</vt:lpstr>
      <vt:lpstr>Arial</vt:lpstr>
      <vt:lpstr>Orbitron Black</vt:lpstr>
      <vt:lpstr>Federo</vt:lpstr>
      <vt:lpstr>Orbitron</vt:lpstr>
      <vt:lpstr>Metaverse Newsletter by Slidesgo</vt:lpstr>
      <vt:lpstr>SOUTH.N Vehicle Rental Application</vt:lpstr>
      <vt:lpstr>JOB DESCRIPTIONS</vt:lpstr>
      <vt:lpstr>STRONG POINTS OF OUR TEAM</vt:lpstr>
      <vt:lpstr>CHALLENGES FACED</vt:lpstr>
      <vt:lpstr>PROGRAM FLOW DIAGRAM</vt:lpstr>
      <vt:lpstr>PowerPoint Presentation</vt:lpstr>
      <vt:lpstr>STRUCTURES</vt:lpstr>
      <vt:lpstr>LINKED LISTS</vt:lpstr>
      <vt:lpstr>RELATIONSHIPS </vt:lpstr>
      <vt:lpstr>EXTRA FEATURES</vt:lpstr>
      <vt:lpstr>PowerPoint Presentation</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SOUTH.N Vehicle Rental Application</dc:title>
  <dc:creator>User</dc:creator>
  <cp:lastModifiedBy>Engjell Abazaj</cp:lastModifiedBy>
  <cp:revision>3</cp:revision>
  <dcterms:modified xsi:type="dcterms:W3CDTF">2023-06-07T18:11:45Z</dcterms:modified>
</cp:coreProperties>
</file>